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0" r:id="rId1"/>
  </p:sldMasterIdLst>
  <p:notesMasterIdLst>
    <p:notesMasterId r:id="rId22"/>
  </p:notesMasterIdLst>
  <p:sldIdLst>
    <p:sldId id="256" r:id="rId2"/>
    <p:sldId id="365" r:id="rId3"/>
    <p:sldId id="405" r:id="rId4"/>
    <p:sldId id="403" r:id="rId5"/>
    <p:sldId id="426" r:id="rId6"/>
    <p:sldId id="276" r:id="rId7"/>
    <p:sldId id="425" r:id="rId8"/>
    <p:sldId id="424" r:id="rId9"/>
    <p:sldId id="409" r:id="rId10"/>
    <p:sldId id="266" r:id="rId11"/>
    <p:sldId id="263" r:id="rId12"/>
    <p:sldId id="257" r:id="rId13"/>
    <p:sldId id="265" r:id="rId14"/>
    <p:sldId id="260" r:id="rId15"/>
    <p:sldId id="259" r:id="rId16"/>
    <p:sldId id="262" r:id="rId17"/>
    <p:sldId id="267" r:id="rId18"/>
    <p:sldId id="261" r:id="rId19"/>
    <p:sldId id="268" r:id="rId20"/>
    <p:sldId id="264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47C"/>
    <a:srgbClr val="003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45"/>
    <p:restoredTop sz="95741"/>
  </p:normalViewPr>
  <p:slideViewPr>
    <p:cSldViewPr snapToGrid="0" showGuides="1">
      <p:cViewPr varScale="1">
        <p:scale>
          <a:sx n="99" d="100"/>
          <a:sy n="99" d="100"/>
        </p:scale>
        <p:origin x="200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EEFA0-FA33-E442-BDA1-D42C96098986}" type="datetimeFigureOut">
              <a:rPr lang="en-US" smtClean="0"/>
              <a:t>6/2/24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35788-7714-DD4C-9414-35850F685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35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Glioblastoma is a cancer of brain cells.</a:t>
            </a:r>
          </a:p>
          <a:p>
            <a:r>
              <a:rPr lang="en-US" dirty="0"/>
              <a:t>Temozolomide is the only chemotherapeutic drug for glioblastoma.</a:t>
            </a:r>
          </a:p>
          <a:p>
            <a:r>
              <a:rPr lang="en-US" dirty="0"/>
              <a:t>In many cases tumors show a rather quick enzyme mediated resistance response against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41062-E062-F847-BC9D-225BA73FDA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16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Glioblastoma is a cancer of brain cells.</a:t>
            </a:r>
          </a:p>
          <a:p>
            <a:r>
              <a:rPr lang="en-US" dirty="0"/>
              <a:t>Temozolomide is the only chemotherapeutic drug for glioblastoma.</a:t>
            </a:r>
          </a:p>
          <a:p>
            <a:r>
              <a:rPr lang="en-US" dirty="0"/>
              <a:t>In many cases tumors show a rather quick enzyme mediated resistance response against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41062-E062-F847-BC9D-225BA73FDA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78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77511-2CA0-2D47-82B7-2676A13AF1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68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ADD81-C61F-F445-B366-9C07628A5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1956085"/>
            <a:ext cx="9360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E47C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51F69-509D-1840-A9D0-E173EDAA0D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6000" y="4649923"/>
            <a:ext cx="9360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 i="0" spc="300">
                <a:latin typeface="Gilroy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42822-8647-E925-E807-0AC0E67A2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2250791" y="3107399"/>
            <a:ext cx="5856571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2400" b="0" i="0" spc="30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</a:defRPr>
            </a:lvl1pPr>
          </a:lstStyle>
          <a:p>
            <a:r>
              <a:rPr lang="de-DE"/>
              <a:t>3 JUN 24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26F67C1-31F9-E1E1-D153-6D736B6BC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52505" y="4073685"/>
            <a:ext cx="3924000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2400" b="0" i="0" spc="30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</a:defRPr>
            </a:lvl1pPr>
          </a:lstStyle>
          <a:p>
            <a:r>
              <a:rPr lang="en-US"/>
              <a:t>SIMULATION 10499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F46FE04-CF99-FBA6-C6BC-65C138B27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4506" y="572191"/>
            <a:ext cx="629999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2400" b="1" i="0" spc="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  <a:cs typeface="Futura" panose="020B0602020204020303" pitchFamily="34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3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46FCB9E-1A09-D7D1-E409-5CA058555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000" y="179410"/>
            <a:ext cx="936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60845DF-86DC-186C-21E6-7160782F840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415999" y="1655409"/>
            <a:ext cx="9360000" cy="50231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FC76C16-96F0-7F81-3601-B78C35E957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2250791" y="3107399"/>
            <a:ext cx="5856571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2400" b="0" i="0" spc="30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</a:defRPr>
            </a:lvl1pPr>
          </a:lstStyle>
          <a:p>
            <a:r>
              <a:rPr lang="de-DE"/>
              <a:t>3 JUN 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ACBB2-BF64-8181-023C-8691776C5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52505" y="4073685"/>
            <a:ext cx="3924000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2400" b="0" i="0" spc="30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</a:defRPr>
            </a:lvl1pPr>
          </a:lstStyle>
          <a:p>
            <a:r>
              <a:rPr lang="en-US"/>
              <a:t>SIMULATION 10499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73E1AE7-0748-A6BE-E7CC-1EC6166CF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4506" y="572191"/>
            <a:ext cx="629999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2400" b="1" i="0" spc="0">
                <a:ln>
                  <a:noFill/>
                </a:ln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  <a:cs typeface="Futura" panose="020B0602020204020303" pitchFamily="34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46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EA4A-53B0-F042-AA36-B08CC781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999" y="1925773"/>
            <a:ext cx="93600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48135-6B9A-7943-AFA4-F62D27A21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5999" y="4805498"/>
            <a:ext cx="93600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B5AC892-4182-ABCC-408B-4E13E219B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2250791" y="3107399"/>
            <a:ext cx="5856571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2400" b="0" i="0" spc="30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</a:defRPr>
            </a:lvl1pPr>
          </a:lstStyle>
          <a:p>
            <a:r>
              <a:rPr lang="de-DE"/>
              <a:t>3 JUN 24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A939790-078D-1176-6F81-B5B6F40E1A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52505" y="4073685"/>
            <a:ext cx="3924000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2400" b="0" i="0" spc="30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</a:defRPr>
            </a:lvl1pPr>
          </a:lstStyle>
          <a:p>
            <a:r>
              <a:rPr lang="en-US"/>
              <a:t>SIMULATION 10499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7ECEBAF-5AD9-7012-37F9-DF16E77D7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4506" y="572191"/>
            <a:ext cx="629999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2400" b="1" i="0" spc="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  <a:cs typeface="Futura" panose="020B0602020204020303" pitchFamily="34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8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20D6-4D23-8C42-94D6-B941EEC3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000" y="180000"/>
            <a:ext cx="93600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F5F16-F3D1-904C-A8D3-02A380AB3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15999" y="1656000"/>
            <a:ext cx="4608000" cy="502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1617C-865C-BE43-A9CC-6E27A42D7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8000" y="1656000"/>
            <a:ext cx="4608000" cy="502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D683CE6-4A6A-1B4A-5418-AA027B92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2250791" y="3107399"/>
            <a:ext cx="5856571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2400" b="0" i="0" spc="30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</a:defRPr>
            </a:lvl1pPr>
          </a:lstStyle>
          <a:p>
            <a:r>
              <a:rPr lang="de-DE"/>
              <a:t>3 JUN 24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2295FF5-0468-B752-6A40-840424CE5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52505" y="4073685"/>
            <a:ext cx="3924000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2400" b="0" i="0" spc="30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</a:defRPr>
            </a:lvl1pPr>
          </a:lstStyle>
          <a:p>
            <a:r>
              <a:rPr lang="en-US"/>
              <a:t>SIMULATION 10499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85DF73A-CF34-9714-9707-1DC2DED36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4506" y="572191"/>
            <a:ext cx="629999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2400" b="1" i="0" spc="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  <a:cs typeface="Futura" panose="020B0602020204020303" pitchFamily="34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217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3711B-C1CB-C641-9A14-29C5B5918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999" y="180000"/>
            <a:ext cx="93600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ECFA2-13EB-F74B-AA67-9B33B6A5A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5999" y="1656000"/>
            <a:ext cx="46080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AC394-7078-4544-8F18-328F8EC6D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15999" y="2479912"/>
            <a:ext cx="4608000" cy="41980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8090A-8871-8F44-BE77-ACE074B2C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999" y="1656000"/>
            <a:ext cx="46080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7116FD-4A47-8040-B0A9-6AB6C7017D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999" y="2479912"/>
            <a:ext cx="4608000" cy="41980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D0B4838-8A13-4345-BAAB-5FCEE1BD10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2250791" y="3107399"/>
            <a:ext cx="5856571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2400" b="0" i="0" spc="30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</a:defRPr>
            </a:lvl1pPr>
          </a:lstStyle>
          <a:p>
            <a:r>
              <a:rPr lang="de-DE"/>
              <a:t>3 JUN 24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340ED04-B110-8E3A-909B-63F3C7115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552505" y="4073685"/>
            <a:ext cx="3924000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2400" b="0" i="0" spc="30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</a:defRPr>
            </a:lvl1pPr>
          </a:lstStyle>
          <a:p>
            <a:r>
              <a:rPr lang="en-US"/>
              <a:t>SIMULATION 10499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58EEA62-031D-2FA6-8333-187AE40B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4506" y="572191"/>
            <a:ext cx="629999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2400" b="0" i="0" spc="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  <a:cs typeface="Futura" panose="020B0602020204020303" pitchFamily="34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87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11AF757C-902D-F4EC-B910-22FF775B9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000" y="179410"/>
            <a:ext cx="936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202C9-AF5A-C017-3942-61E32D0EA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2250791" y="3107399"/>
            <a:ext cx="5856571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2400" b="0" i="0" spc="30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</a:defRPr>
            </a:lvl1pPr>
          </a:lstStyle>
          <a:p>
            <a:r>
              <a:rPr lang="de-DE"/>
              <a:t>3 JUN 24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591BE4F-8FE4-3E84-35F9-67EF76E5D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52505" y="4073685"/>
            <a:ext cx="3924000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2400" b="0" i="0" spc="30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</a:defRPr>
            </a:lvl1pPr>
          </a:lstStyle>
          <a:p>
            <a:r>
              <a:rPr lang="en-US"/>
              <a:t>SIMULATION 10499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D6C155-C009-890B-0793-93E6A0CA7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4506" y="572191"/>
            <a:ext cx="629999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2400" b="1" i="0" spc="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  <a:cs typeface="Futura" panose="020B0602020204020303" pitchFamily="34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36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4248E26-2846-1765-CE26-8B3BFE6C91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2250791" y="3107399"/>
            <a:ext cx="5856571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2400" b="0" i="0" spc="30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</a:defRPr>
            </a:lvl1pPr>
          </a:lstStyle>
          <a:p>
            <a:r>
              <a:rPr lang="de-DE"/>
              <a:t>3 JUN 24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B9792A2-AAAB-188E-E2EF-BF07E28DF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52505" y="4073685"/>
            <a:ext cx="3924000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2400" b="0" i="0" spc="30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</a:defRPr>
            </a:lvl1pPr>
          </a:lstStyle>
          <a:p>
            <a:r>
              <a:rPr lang="en-US"/>
              <a:t>SIMULATION 10499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8A0FDA6-F52A-A97F-D865-4A914F851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4506" y="572191"/>
            <a:ext cx="629999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2400" b="1" i="0" spc="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  <a:cs typeface="Futura" panose="020B0602020204020303" pitchFamily="34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0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20D6-4D23-8C42-94D6-B941EEC3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000" y="449113"/>
            <a:ext cx="93600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F5F16-F3D1-904C-A8D3-02A380AB3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15999" y="1954347"/>
            <a:ext cx="4608000" cy="216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1617C-865C-BE43-A9CC-6E27A42D7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8000" y="1954347"/>
            <a:ext cx="4608000" cy="216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EF74BD-F583-274C-90E3-9DDC4A2B2D1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415999" y="4248887"/>
            <a:ext cx="4608000" cy="216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45FB3FA-692E-5840-B5E2-3230A869136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168000" y="4248887"/>
            <a:ext cx="4608000" cy="216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A5E6EB4-B23A-BA4A-EA16-66BA1284369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 rot="5400000">
            <a:off x="-2250791" y="3107399"/>
            <a:ext cx="5856571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2400" b="0" i="0" spc="30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</a:defRPr>
            </a:lvl1pPr>
          </a:lstStyle>
          <a:p>
            <a:r>
              <a:rPr lang="de-DE"/>
              <a:t>3 JUN 24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41A2995-9AAA-95E9-5CA5-3DAB268D1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52505" y="4073685"/>
            <a:ext cx="3924000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2400" b="0" i="0" spc="30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</a:defRPr>
            </a:lvl1pPr>
          </a:lstStyle>
          <a:p>
            <a:r>
              <a:rPr lang="en-US"/>
              <a:t>SIMULATION 10499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46A4C41-27CC-3DB4-0694-395F5E044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4506" y="572191"/>
            <a:ext cx="629999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2400" b="1" i="0" spc="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  <a:cs typeface="Futura" panose="020B0602020204020303" pitchFamily="34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554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064C-6407-A949-B6D8-D193EB613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000" y="449113"/>
            <a:ext cx="93600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59328-D1FC-9141-BBC4-D0EBA1AE4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000" y="1959124"/>
            <a:ext cx="93600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C164F-F867-6A88-D052-8574DA255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2250791" y="3107399"/>
            <a:ext cx="5856571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2400" b="0" i="0" spc="30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</a:defRPr>
            </a:lvl1pPr>
          </a:lstStyle>
          <a:p>
            <a:r>
              <a:rPr lang="de-DE"/>
              <a:t>3 JUN 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C5DC4-72F3-1E5A-D463-C31CE591C5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52505" y="4073685"/>
            <a:ext cx="3924000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2400" b="0" i="0" spc="30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</a:defRPr>
            </a:lvl1pPr>
          </a:lstStyle>
          <a:p>
            <a:r>
              <a:rPr lang="en-US"/>
              <a:t>SIMULATION 10499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247FD-7EBE-095D-F9E1-C04C7EC55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4506" y="572191"/>
            <a:ext cx="629999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2400" b="1" i="0" spc="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  <a:cs typeface="Futura" panose="020B0602020204020303" pitchFamily="34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77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8BB04F6-B5DD-9547-AD28-D68B0CA2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000" y="179410"/>
            <a:ext cx="936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8EFC54C-3511-ED46-97D6-3D2BC3833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6000" y="1655410"/>
            <a:ext cx="9360000" cy="5023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BC5E760-3157-5142-98E2-94C935173B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2250791" y="3107399"/>
            <a:ext cx="5856571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2400" b="0" i="0" spc="30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</a:defRPr>
            </a:lvl1pPr>
          </a:lstStyle>
          <a:p>
            <a:r>
              <a:rPr lang="de-DE"/>
              <a:t>3 JUN 24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135C3A2-2A12-664D-8022-6D26893F2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52505" y="4073685"/>
            <a:ext cx="3924000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2400" b="0" i="0" spc="30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</a:defRPr>
            </a:lvl1pPr>
          </a:lstStyle>
          <a:p>
            <a:r>
              <a:rPr lang="en-US"/>
              <a:t>SIMULATION 10499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05B7425-7881-8241-A7B9-9954D249B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4506" y="572191"/>
            <a:ext cx="629999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2400" b="1" i="0" spc="0">
                <a:solidFill>
                  <a:srgbClr val="00E47C">
                    <a:alpha val="50000"/>
                  </a:srgbClr>
                </a:solidFill>
                <a:latin typeface="Everett Medium" panose="020B0504000000000000" pitchFamily="34" charset="77"/>
                <a:cs typeface="Futura" panose="020B0602020204020303" pitchFamily="34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1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>
              <a:lumMod val="95000"/>
              <a:lumOff val="5000"/>
            </a:schemeClr>
          </a:solidFill>
          <a:latin typeface="Everett Medium" panose="020B0504000000000000" pitchFamily="34" charset="77"/>
          <a:ea typeface="+mj-ea"/>
          <a:cs typeface="Futura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95000"/>
              <a:lumOff val="5000"/>
            </a:schemeClr>
          </a:solidFill>
          <a:latin typeface="Didot" panose="02000503000000020003" pitchFamily="2" charset="-79"/>
          <a:ea typeface="+mn-ea"/>
          <a:cs typeface="Didot" panose="02000503000000020003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95000"/>
              <a:lumOff val="5000"/>
            </a:schemeClr>
          </a:solidFill>
          <a:latin typeface="Didot" panose="02000503000000020003" pitchFamily="2" charset="-79"/>
          <a:ea typeface="+mn-ea"/>
          <a:cs typeface="Didot" panose="02000503000000020003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95000"/>
              <a:lumOff val="5000"/>
            </a:schemeClr>
          </a:solidFill>
          <a:latin typeface="Didot" panose="02000503000000020003" pitchFamily="2" charset="-79"/>
          <a:ea typeface="+mn-ea"/>
          <a:cs typeface="Didot" panose="02000503000000020003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5000"/>
              <a:lumOff val="5000"/>
            </a:schemeClr>
          </a:solidFill>
          <a:latin typeface="Didot" panose="02000503000000020003" pitchFamily="2" charset="-79"/>
          <a:ea typeface="+mn-ea"/>
          <a:cs typeface="Didot" panose="02000503000000020003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5000"/>
              <a:lumOff val="5000"/>
            </a:schemeClr>
          </a:solidFill>
          <a:latin typeface="Didot" panose="02000503000000020003" pitchFamily="2" charset="-79"/>
          <a:ea typeface="+mn-ea"/>
          <a:cs typeface="Didot" panose="02000503000000020003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sv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12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6.svg"/><Relationship Id="rId5" Type="http://schemas.openxmlformats.org/officeDocument/2006/relationships/image" Target="../media/image18.svg"/><Relationship Id="rId10" Type="http://schemas.openxmlformats.org/officeDocument/2006/relationships/image" Target="../media/image5.png"/><Relationship Id="rId4" Type="http://schemas.openxmlformats.org/officeDocument/2006/relationships/image" Target="../media/image17.pn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10.svg"/><Relationship Id="rId21" Type="http://schemas.openxmlformats.org/officeDocument/2006/relationships/image" Target="../media/image280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9.png"/><Relationship Id="rId16" Type="http://schemas.openxmlformats.org/officeDocument/2006/relationships/image" Target="../media/image41.png"/><Relationship Id="rId20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2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151.png"/><Relationship Id="rId7" Type="http://schemas.openxmlformats.org/officeDocument/2006/relationships/image" Target="../media/image4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11" Type="http://schemas.openxmlformats.org/officeDocument/2006/relationships/image" Target="../media/image10.svg"/><Relationship Id="rId5" Type="http://schemas.openxmlformats.org/officeDocument/2006/relationships/image" Target="../media/image153.png"/><Relationship Id="rId10" Type="http://schemas.openxmlformats.org/officeDocument/2006/relationships/image" Target="../media/image9.png"/><Relationship Id="rId4" Type="http://schemas.openxmlformats.org/officeDocument/2006/relationships/image" Target="../media/image152.png"/><Relationship Id="rId9" Type="http://schemas.openxmlformats.org/officeDocument/2006/relationships/image" Target="../media/image1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480.png"/><Relationship Id="rId7" Type="http://schemas.openxmlformats.org/officeDocument/2006/relationships/image" Target="../media/image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0.png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2DBDBE9-6366-91DF-B0D9-659B68F2D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6000" y="3578714"/>
            <a:ext cx="5683624" cy="31944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6E169D-DD99-B8DB-440C-D2636E150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3429000"/>
            <a:ext cx="9360000" cy="203126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Simulated clinical trials and endpoints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6E93F-68EA-938E-C669-C281E1934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5460266"/>
            <a:ext cx="9360000" cy="784477"/>
          </a:xfrm>
        </p:spPr>
        <p:txBody>
          <a:bodyPr/>
          <a:lstStyle/>
          <a:p>
            <a:r>
              <a:rPr lang="en-US" sz="2400" spc="0" dirty="0">
                <a:solidFill>
                  <a:srgbClr val="00E47C"/>
                </a:solidFill>
                <a:latin typeface="Everett" panose="020B0504000000000000" pitchFamily="34" charset="77"/>
              </a:rPr>
              <a:t>Saumil Shah</a:t>
            </a:r>
            <a:br>
              <a:rPr lang="en-US" sz="2400" spc="0" dirty="0">
                <a:solidFill>
                  <a:srgbClr val="00E47C"/>
                </a:solidFill>
                <a:latin typeface="Everett" panose="020B0504000000000000" pitchFamily="34" charset="77"/>
              </a:rPr>
            </a:br>
            <a:r>
              <a:rPr lang="en-US" spc="0" dirty="0">
                <a:solidFill>
                  <a:srgbClr val="00E47C"/>
                </a:solidFill>
                <a:latin typeface="Everett" panose="020B0504000000000000" pitchFamily="34" charset="77"/>
              </a:rPr>
              <a:t>Postdoc Simulation CDS (10499)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DDF8CF-E8EB-DA0C-7966-4D6B7F443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6000" y="2507937"/>
            <a:ext cx="3600000" cy="10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9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E676-B97A-4026-9CC3-92147AE3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3F950-1632-18CF-C3B8-1AEB5BC53B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2496000" y="1655409"/>
            <a:ext cx="7200000" cy="5023181"/>
          </a:xfrm>
        </p:spPr>
        <p:txBody>
          <a:bodyPr anchor="ctr"/>
          <a:lstStyle/>
          <a:p>
            <a:pPr marL="603250" indent="-514350">
              <a:buClr>
                <a:srgbClr val="00E47C"/>
              </a:buClr>
              <a:buFont typeface="Courier New" panose="02070309020205020404" pitchFamily="49" charset="0"/>
              <a:buChar char="o"/>
            </a:pPr>
            <a:r>
              <a:rPr lang="en-US" dirty="0"/>
              <a:t>Simulate primary clinical endpoint</a:t>
            </a:r>
            <a:br>
              <a:rPr lang="en-US" dirty="0"/>
            </a:br>
            <a:r>
              <a:rPr lang="en-US" dirty="0"/>
              <a:t>based on a clinical trial</a:t>
            </a:r>
          </a:p>
          <a:p>
            <a:pPr marL="603250" indent="-514350">
              <a:buClr>
                <a:srgbClr val="00E47C"/>
              </a:buClr>
              <a:buFont typeface="Courier New" panose="02070309020205020404" pitchFamily="49" charset="0"/>
              <a:buChar char="o"/>
            </a:pPr>
            <a:endParaRPr lang="en-US" dirty="0"/>
          </a:p>
          <a:p>
            <a:pPr marL="603250" indent="-514350">
              <a:buClr>
                <a:srgbClr val="00E47C"/>
              </a:buClr>
              <a:buFont typeface="Courier New" panose="02070309020205020404" pitchFamily="49" charset="0"/>
              <a:buChar char="o"/>
            </a:pPr>
            <a:r>
              <a:rPr lang="en-US" dirty="0"/>
              <a:t>Estimate the sample size</a:t>
            </a:r>
            <a:br>
              <a:rPr lang="en-US" dirty="0"/>
            </a:br>
            <a:r>
              <a:rPr lang="en-US" dirty="0"/>
              <a:t>for the clinical trial</a:t>
            </a:r>
          </a:p>
          <a:p>
            <a:pPr marL="603250" indent="-514350">
              <a:buClr>
                <a:srgbClr val="00E47C"/>
              </a:buClr>
              <a:buFont typeface="Courier New" panose="02070309020205020404" pitchFamily="49" charset="0"/>
              <a:buChar char="o"/>
            </a:pPr>
            <a:endParaRPr lang="en-US" dirty="0"/>
          </a:p>
          <a:p>
            <a:pPr marL="603250" indent="-514350">
              <a:buClr>
                <a:srgbClr val="00E47C"/>
              </a:buClr>
              <a:buFont typeface="Courier New" panose="02070309020205020404" pitchFamily="49" charset="0"/>
              <a:buChar char="o"/>
            </a:pPr>
            <a:r>
              <a:rPr lang="en-US" dirty="0"/>
              <a:t>Test two different hazard models</a:t>
            </a:r>
          </a:p>
          <a:p>
            <a:pPr>
              <a:buClr>
                <a:srgbClr val="00E47C"/>
              </a:buCl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1AC86-E277-F55E-0BD6-9FDAA64B18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3 JUN 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C739C-809C-F24B-7238-8062366C5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SIMULATION 10499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04964-B4F4-ED44-2388-52E3B1B70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D7C917C-E516-9EBE-184C-A33EFF932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5150" y="385200"/>
            <a:ext cx="859087" cy="8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93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E676-B97A-4026-9CC3-92147AE3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1AC86-E277-F55E-0BD6-9FDAA64B18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3 JUN 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C739C-809C-F24B-7238-8062366C5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SIMULATION 10499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04964-B4F4-ED44-2388-52E3B1B70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A22B837-6A20-28AC-87AE-491CCCC6DEA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2496000" y="1655409"/>
            <a:ext cx="7200000" cy="5023181"/>
          </a:xfrm>
        </p:spPr>
        <p:txBody>
          <a:bodyPr anchor="ctr"/>
          <a:lstStyle/>
          <a:p>
            <a:pPr marL="542925" indent="-447675">
              <a:buClr>
                <a:srgbClr val="00E47C"/>
              </a:buClr>
              <a:buFont typeface="Courier New" panose="02070309020205020404" pitchFamily="49" charset="0"/>
              <a:buChar char="o"/>
            </a:pPr>
            <a:r>
              <a:rPr lang="en-US" dirty="0"/>
              <a:t>R programming language</a:t>
            </a:r>
          </a:p>
          <a:p>
            <a:pPr marL="542925" indent="-447675">
              <a:buClr>
                <a:srgbClr val="00E47C"/>
              </a:buClr>
              <a:buFont typeface="Courier New" panose="02070309020205020404" pitchFamily="49" charset="0"/>
              <a:buChar char="o"/>
            </a:pPr>
            <a:endParaRPr lang="en-US" dirty="0"/>
          </a:p>
          <a:p>
            <a:pPr marL="542925" indent="-447675">
              <a:buClr>
                <a:srgbClr val="00E47C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survival</a:t>
            </a:r>
            <a:r>
              <a:rPr lang="en-US" dirty="0"/>
              <a:t> package “ecosystem”</a:t>
            </a:r>
          </a:p>
          <a:p>
            <a:pPr marL="542925" indent="-447675">
              <a:buClr>
                <a:srgbClr val="00E47C"/>
              </a:buClr>
              <a:buFont typeface="Courier New" panose="02070309020205020404" pitchFamily="49" charset="0"/>
              <a:buChar char="o"/>
            </a:pPr>
            <a:endParaRPr lang="en-US" dirty="0"/>
          </a:p>
          <a:p>
            <a:pPr marL="542925" indent="-447675">
              <a:buClr>
                <a:srgbClr val="00E47C"/>
              </a:buClr>
              <a:buFont typeface="Courier New" panose="02070309020205020404" pitchFamily="49" charset="0"/>
              <a:buChar char="o"/>
            </a:pPr>
            <a:r>
              <a:rPr lang="en-US" dirty="0"/>
              <a:t>code is available on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7DF098B-1345-9794-F51F-42CBA47D3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5150" y="385200"/>
            <a:ext cx="859087" cy="850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4DD7B0-C5A8-077A-0916-F29DE7253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500" y="440068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02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4DF5-C90E-2B0A-0CAA-8C0B3E55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8978C-FEA2-C1D5-0FA5-0A74ED6396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2250791" y="3107399"/>
            <a:ext cx="5856571" cy="540000"/>
          </a:xfrm>
        </p:spPr>
        <p:txBody>
          <a:bodyPr/>
          <a:lstStyle/>
          <a:p>
            <a:r>
              <a:rPr lang="de-DE"/>
              <a:t>3 JUN 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CC4C-D60F-8AA2-EDD6-1205EC73E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52505" y="4073685"/>
            <a:ext cx="3924000" cy="540000"/>
          </a:xfrm>
        </p:spPr>
        <p:txBody>
          <a:bodyPr/>
          <a:lstStyle/>
          <a:p>
            <a:r>
              <a:rPr lang="en-US"/>
              <a:t>SIMULATION 10499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7A01A-3BF7-F38E-9CE0-B758E9ED4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4506" y="572191"/>
            <a:ext cx="629999" cy="540000"/>
          </a:xfrm>
        </p:spPr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69259A0-F283-E562-9B9B-38746DA7E395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000" y="1504973"/>
            <a:ext cx="6107267" cy="502285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5FE533-6C3D-DA1A-A0F7-164BB45DE410}"/>
                  </a:ext>
                </a:extLst>
              </p:cNvPr>
              <p:cNvSpPr txBox="1"/>
              <p:nvPr/>
            </p:nvSpPr>
            <p:spPr>
              <a:xfrm>
                <a:off x="7757856" y="2381685"/>
                <a:ext cx="3018143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Didot" panose="02000503000000020003" pitchFamily="2" charset="-79"/>
                    <a:cs typeface="Didot" panose="02000503000000020003" pitchFamily="2" charset="-79"/>
                  </a:rPr>
                  <a:t>Derived from the CALGB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Didot" panose="02000503000000020003" pitchFamily="2" charset="-79"/>
                      </a:rPr>
                      <m:t>10603</m:t>
                    </m:r>
                  </m:oMath>
                </a14:m>
                <a:r>
                  <a:rPr lang="en-GB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Didot" panose="02000503000000020003" pitchFamily="2" charset="-79"/>
                    <a:cs typeface="Didot" panose="02000503000000020003" pitchFamily="2" charset="-79"/>
                  </a:rPr>
                  <a:t> trial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idot" panose="02000503000000020003" pitchFamily="2" charset="-79"/>
                  <a:cs typeface="Didot" panose="02000503000000020003" pitchFamily="2" charset="-79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Didot" panose="02000503000000020003" pitchFamily="2" charset="-79"/>
                      </a:rPr>
                      <m:t>646</m:t>
                    </m:r>
                  </m:oMath>
                </a14:m>
                <a:r>
                  <a:rPr lang="en-GB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idot" panose="02000503000000020003" pitchFamily="2" charset="-79"/>
                    <a:cs typeface="Didot" panose="02000503000000020003" pitchFamily="2" charset="-79"/>
                  </a:rPr>
                  <a:t> patient,</a:t>
                </a:r>
                <a:br>
                  <a:rPr lang="en-GB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idot" panose="02000503000000020003" pitchFamily="2" charset="-79"/>
                    <a:cs typeface="Didot" panose="02000503000000020003" pitchFamily="2" charset="-79"/>
                  </a:rPr>
                </a:br>
                <a:r>
                  <a:rPr lang="en-GB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idot" panose="02000503000000020003" pitchFamily="2" charset="-79"/>
                    <a:cs typeface="Didot" panose="02000503000000020003" pitchFamily="2" charset="-79"/>
                  </a:rPr>
                  <a:t>overall survival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b="0" i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Didot" panose="02000503000000020003" pitchFamily="2" charset="-79"/>
                  <a:cs typeface="Didot" panose="02000503000000020003" pitchFamily="2" charset="-79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idot" panose="02000503000000020003" pitchFamily="2" charset="-79"/>
                    <a:cs typeface="Didot" panose="02000503000000020003" pitchFamily="2" charset="-79"/>
                  </a:rPr>
                  <a:t>Focus: acute myeloid 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idot" panose="02000503000000020003" pitchFamily="2" charset="-79"/>
                    <a:cs typeface="Didot" panose="02000503000000020003" pitchFamily="2" charset="-79"/>
                  </a:rPr>
                  <a:t>leukemia</a:t>
                </a:r>
                <a:r>
                  <a:rPr lang="en-GB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idot" panose="02000503000000020003" pitchFamily="2" charset="-79"/>
                    <a:cs typeface="Didot" panose="02000503000000020003" pitchFamily="2" charset="-79"/>
                  </a:rPr>
                  <a:t> with FLT3 mutation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b="0" i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Didot" panose="02000503000000020003" pitchFamily="2" charset="-79"/>
                  <a:cs typeface="Didot" panose="02000503000000020003" pitchFamily="2" charset="-79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idot" panose="02000503000000020003" pitchFamily="2" charset="-79"/>
                    <a:cs typeface="Didot" panose="02000503000000020003" pitchFamily="2" charset="-79"/>
                  </a:rPr>
                  <a:t>To test the effect of</a:t>
                </a:r>
                <a:br>
                  <a:rPr lang="en-GB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idot" panose="02000503000000020003" pitchFamily="2" charset="-79"/>
                    <a:cs typeface="Didot" panose="02000503000000020003" pitchFamily="2" charset="-79"/>
                  </a:rPr>
                </a:br>
                <a:r>
                  <a:rPr lang="en-GB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idot" panose="02000503000000020003" pitchFamily="2" charset="-79"/>
                    <a:cs typeface="Didot" panose="02000503000000020003" pitchFamily="2" charset="-79"/>
                  </a:rPr>
                  <a:t>Midostaurin</a:t>
                </a:r>
                <a:endParaRPr lang="en-GB" b="0" i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Didot" panose="02000503000000020003" pitchFamily="2" charset="-79"/>
                  <a:cs typeface="Didot" panose="02000503000000020003" pitchFamily="2" charset="-79"/>
                </a:endParaRPr>
              </a:p>
              <a:p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idot" panose="02000503000000020003" pitchFamily="2" charset="-79"/>
                  <a:cs typeface="Didot" panose="02000503000000020003" pitchFamily="2" charset="-79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5FE533-6C3D-DA1A-A0F7-164BB45DE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856" y="2381685"/>
                <a:ext cx="3018143" cy="3693319"/>
              </a:xfrm>
              <a:prstGeom prst="rect">
                <a:avLst/>
              </a:prstGeom>
              <a:blipFill>
                <a:blip r:embed="rId4"/>
                <a:stretch>
                  <a:fillRect l="-1681" t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347179FF-60A5-ABC9-7530-89EBEA72B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35150" y="385200"/>
            <a:ext cx="859087" cy="8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89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EA626-E9BD-1680-8E7C-E9615F8F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D9B42C-2E94-96C4-72F0-7D24F688C5A6}"/>
                  </a:ext>
                </a:extLst>
              </p:cNvPr>
              <p:cNvSpPr>
                <a:spLocks noGrp="1"/>
              </p:cNvSpPr>
              <p:nvPr>
                <p:ph sz="half" idx="10"/>
              </p:nvPr>
            </p:nvSpPr>
            <p:spPr>
              <a:xfrm>
                <a:off x="1416000" y="1655409"/>
                <a:ext cx="7200000" cy="5023181"/>
              </a:xfrm>
            </p:spPr>
            <p:txBody>
              <a:bodyPr anchor="ctr">
                <a:normAutofit/>
              </a:bodyPr>
              <a:lstStyle/>
              <a:p>
                <a:pPr marL="542925" indent="-447675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Estimated:</a:t>
                </a:r>
              </a:p>
              <a:p>
                <a:pPr marL="1000125" lvl="1" indent="-447675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r>
                  <a:rPr lang="en-US" dirty="0"/>
                  <a:t>restricted mean survival time (RMST)</a:t>
                </a:r>
                <a:br>
                  <a:rPr lang="en-US" dirty="0"/>
                </a:br>
                <a:r>
                  <a:rPr lang="en-US" dirty="0"/>
                  <a:t>arm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1241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r>
                  <a:rPr lang="en-US" dirty="0"/>
                  <a:t> arm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1489 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(~17%)</m:t>
                    </m:r>
                  </m:oMath>
                </a14:m>
                <a:endParaRPr lang="en-US" dirty="0"/>
              </a:p>
              <a:p>
                <a:pPr marL="1000125" lvl="1" indent="-447675" algn="just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r>
                  <a:rPr lang="en-US" dirty="0"/>
                  <a:t>dropout rate: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0.0004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aseline="30000" dirty="0"/>
              </a:p>
              <a:p>
                <a:pPr marL="1000125" lvl="1" indent="-447675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r>
                  <a:rPr lang="en-US" dirty="0"/>
                  <a:t>hazard rate from RMST</a:t>
                </a:r>
              </a:p>
              <a:p>
                <a:pPr marL="95250" indent="0">
                  <a:buClr>
                    <a:srgbClr val="00E47C"/>
                  </a:buClr>
                  <a:buNone/>
                </a:pPr>
                <a:endParaRPr lang="en-US" sz="2400" dirty="0"/>
              </a:p>
              <a:p>
                <a:pPr marL="95250" indent="0">
                  <a:buClr>
                    <a:srgbClr val="00E47C"/>
                  </a:buClr>
                  <a:buNone/>
                </a:pPr>
                <a:r>
                  <a:rPr lang="en-US" sz="2400" dirty="0"/>
                  <a:t>For given level of significance and power</a:t>
                </a:r>
              </a:p>
              <a:p>
                <a:pPr marL="542925" indent="-447675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Estimated number of events</a:t>
                </a:r>
                <a:br>
                  <a:rPr lang="en-US" sz="2400" dirty="0"/>
                </a:br>
                <a:r>
                  <a:rPr lang="en-GB" sz="2400" dirty="0"/>
                  <a:t>Schoenfeld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(1981) </m:t>
                    </m:r>
                  </m:oMath>
                </a14:m>
                <a:r>
                  <a:rPr lang="en-GB" sz="2400" dirty="0"/>
                  <a:t>method</a:t>
                </a:r>
              </a:p>
              <a:p>
                <a:pPr marL="542925" indent="-447675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Estimated Sample size</a:t>
                </a:r>
                <a:br>
                  <a:rPr lang="en-US" sz="2400" dirty="0"/>
                </a:br>
                <a:r>
                  <a:rPr lang="en-US" sz="2400" dirty="0"/>
                  <a:t>Lachin and Foulkes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(1986)</m:t>
                    </m:r>
                  </m:oMath>
                </a14:m>
                <a:r>
                  <a:rPr lang="en-US" sz="2400" dirty="0"/>
                  <a:t> method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D9B42C-2E94-96C4-72F0-7D24F688C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0"/>
              </p:nvPr>
            </p:nvSpPr>
            <p:spPr>
              <a:xfrm>
                <a:off x="1416000" y="1655409"/>
                <a:ext cx="7200000" cy="50231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4B2C1-F138-D8BA-BE74-D32358759B0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3 JUN 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84B71-B331-82B2-AB08-C0B743CE5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SIMULATION 10499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8F551-CE34-0D26-764C-455130DCC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F5321B-21B3-CBE2-7512-774CA124D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35150" y="385200"/>
            <a:ext cx="859087" cy="8502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CB6DF4-EA21-91E2-9F2F-77B52B185743}"/>
                  </a:ext>
                </a:extLst>
              </p:cNvPr>
              <p:cNvSpPr txBox="1"/>
              <p:nvPr/>
            </p:nvSpPr>
            <p:spPr>
              <a:xfrm>
                <a:off x="8153294" y="4166999"/>
                <a:ext cx="262270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#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𝑒𝑣𝑒𝑛𝑡𝑠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 1027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𝑆𝑎𝑚𝑝𝑙𝑒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 1736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CB6DF4-EA21-91E2-9F2F-77B52B185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294" y="4166999"/>
                <a:ext cx="2622706" cy="707886"/>
              </a:xfrm>
              <a:prstGeom prst="rect">
                <a:avLst/>
              </a:prstGeom>
              <a:blipFill>
                <a:blip r:embed="rId5"/>
                <a:stretch>
                  <a:fillRect l="-962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73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E676-B97A-4026-9CC3-92147AE3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hazard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1AC86-E277-F55E-0BD6-9FDAA64B18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3 JUN 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C739C-809C-F24B-7238-8062366C5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SIMULATION 10499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04964-B4F4-ED44-2388-52E3B1B70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6E384F1-F1D5-8AB9-9B21-661EFBC68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865" y="1819515"/>
            <a:ext cx="5400000" cy="44411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719509B-7C01-1500-5CEE-ACCBCF916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5150" y="385200"/>
            <a:ext cx="859087" cy="8502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DC8DC32C-7CD5-A9B5-2DA1-B9C4E92661BE}"/>
                  </a:ext>
                </a:extLst>
              </p:cNvPr>
              <p:cNvSpPr>
                <a:spLocks noGrp="1"/>
              </p:cNvSpPr>
              <p:nvPr>
                <p:ph sz="half" idx="10"/>
              </p:nvPr>
            </p:nvSpPr>
            <p:spPr>
              <a:xfrm>
                <a:off x="6346134" y="1528509"/>
                <a:ext cx="4680000" cy="5023181"/>
              </a:xfrm>
            </p:spPr>
            <p:txBody>
              <a:bodyPr anchor="ctr">
                <a:normAutofit/>
              </a:bodyPr>
              <a:lstStyle/>
              <a:p>
                <a:pPr marL="542925" indent="-447675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Model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1:</m:t>
                    </m:r>
                  </m:oMath>
                </a14:m>
                <a:r>
                  <a:rPr lang="en-US" sz="2000" dirty="0"/>
                  <a:t> Weibull distribution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(~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𝑘𝑛𝑜𝑡𝑠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542925" indent="-447675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endParaRPr lang="en-US" sz="2000" dirty="0"/>
              </a:p>
              <a:p>
                <a:pPr marL="542925" indent="-447675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Model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Royston-Parmar model</a:t>
                </a:r>
                <a:br>
                  <a:rPr lang="en-US" sz="2000" dirty="0"/>
                </a:br>
                <a:r>
                  <a:rPr lang="en-US" sz="2000" dirty="0"/>
                  <a:t>based on natural cubic splines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=2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𝑘𝑛𝑜𝑡𝑠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DC8DC32C-7CD5-A9B5-2DA1-B9C4E92661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0"/>
              </p:nvPr>
            </p:nvSpPr>
            <p:spPr>
              <a:xfrm>
                <a:off x="6346134" y="1528509"/>
                <a:ext cx="4680000" cy="5023181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178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4DF5-C90E-2B0A-0CAA-8C0B3E55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overall survival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8978C-FEA2-C1D5-0FA5-0A74ED6396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2250791" y="3107399"/>
            <a:ext cx="5856571" cy="540000"/>
          </a:xfrm>
        </p:spPr>
        <p:txBody>
          <a:bodyPr/>
          <a:lstStyle/>
          <a:p>
            <a:r>
              <a:rPr lang="de-DE"/>
              <a:t>3 JUN 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CC4C-D60F-8AA2-EDD6-1205EC73E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52505" y="4073685"/>
            <a:ext cx="3924000" cy="540000"/>
          </a:xfrm>
        </p:spPr>
        <p:txBody>
          <a:bodyPr/>
          <a:lstStyle/>
          <a:p>
            <a:r>
              <a:rPr lang="en-US"/>
              <a:t>SIMULATION 10499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7A01A-3BF7-F38E-9CE0-B758E9ED4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4506" y="572191"/>
            <a:ext cx="629999" cy="540000"/>
          </a:xfrm>
        </p:spPr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06AB13-557F-B73E-7595-9B6C72A22D61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4313" y="1504973"/>
            <a:ext cx="7563374" cy="5022850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7FC0A8-A84F-5E61-9F27-6250C9989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5150" y="385200"/>
            <a:ext cx="859087" cy="8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70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E676-B97A-4026-9CC3-92147AE3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1AC86-E277-F55E-0BD6-9FDAA64B18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3 JUN 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C739C-809C-F24B-7238-8062366C5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SIMULATION 10499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04964-B4F4-ED44-2388-52E3B1B70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DCEB9ED-2241-F178-C119-1D5C8A43FC45}"/>
                  </a:ext>
                </a:extLst>
              </p:cNvPr>
              <p:cNvSpPr>
                <a:spLocks noGrp="1"/>
              </p:cNvSpPr>
              <p:nvPr>
                <p:ph sz="half" idx="10"/>
              </p:nvPr>
            </p:nvSpPr>
            <p:spPr>
              <a:xfrm>
                <a:off x="1416000" y="1655409"/>
                <a:ext cx="5599488" cy="5023181"/>
              </a:xfrm>
            </p:spPr>
            <p:txBody>
              <a:bodyPr anchor="ctr"/>
              <a:lstStyle/>
              <a:p>
                <a:pPr marL="542925" indent="-447675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r>
                  <a:rPr lang="en-US" dirty="0"/>
                  <a:t>Simulated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en-US" dirty="0"/>
                  <a:t> clinical trials</a:t>
                </a:r>
              </a:p>
              <a:p>
                <a:pPr marL="542925" indent="-447675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542925" indent="-447675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r>
                  <a:rPr lang="en-US" dirty="0"/>
                  <a:t>Used log hazard ratio</a:t>
                </a:r>
                <a:br>
                  <a:rPr lang="en-US" dirty="0"/>
                </a:br>
                <a:r>
                  <a:rPr lang="en-US" dirty="0"/>
                  <a:t>for evaluation</a:t>
                </a:r>
              </a:p>
              <a:p>
                <a:pPr marL="542925" indent="-447675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542925" indent="-447675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r>
                  <a:rPr lang="en-US" dirty="0"/>
                  <a:t>Weibull model bias =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  <a:p>
                <a:pPr marL="542925" indent="-447675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542925" indent="-447675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r>
                  <a:rPr lang="en-US" dirty="0"/>
                  <a:t>Flexible model bias &lt;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DCEB9ED-2241-F178-C119-1D5C8A43F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0"/>
              </p:nvPr>
            </p:nvSpPr>
            <p:spPr>
              <a:xfrm>
                <a:off x="1416000" y="1655409"/>
                <a:ext cx="5599488" cy="5023181"/>
              </a:xfrm>
              <a:blipFill>
                <a:blip r:embed="rId2"/>
                <a:stretch>
                  <a:fillRect l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>
            <a:extLst>
              <a:ext uri="{FF2B5EF4-FFF2-40B4-BE49-F238E27FC236}">
                <a16:creationId xmlns:a16="http://schemas.microsoft.com/office/drawing/2014/main" id="{F571DD3B-B6DE-9543-4F76-54A33CDCB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35150" y="385200"/>
            <a:ext cx="859087" cy="8502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A57EB9-10EC-C6F5-3750-9C3C878727AF}"/>
                  </a:ext>
                </a:extLst>
              </p:cNvPr>
              <p:cNvSpPr txBox="1"/>
              <p:nvPr/>
            </p:nvSpPr>
            <p:spPr>
              <a:xfrm>
                <a:off x="6465825" y="3377399"/>
                <a:ext cx="4778680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Didot" panose="02000503000000020003" pitchFamily="2" charset="-79"/>
                    <a:cs typeface="Didot" panose="02000503000000020003" pitchFamily="2" charset="-79"/>
                  </a:rPr>
                  <a:t>If the bias is in “wrong” direction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# </m:t>
                      </m:r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𝑒𝑣𝑒𝑛𝑡𝑠</m:t>
                      </m:r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=3086</m:t>
                      </m:r>
                      <m:r>
                        <a:rPr lang="en-US" sz="2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(!)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𝑆𝑎𝑚𝑝𝑙𝑒</m:t>
                      </m:r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=5122</m:t>
                      </m:r>
                      <m:r>
                        <a:rPr lang="en-US" sz="2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(!)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  <a:latin typeface="Didot" panose="02000503000000020003" pitchFamily="2" charset="-79"/>
                    <a:cs typeface="Didot" panose="02000503000000020003" pitchFamily="2" charset="-79"/>
                  </a:rPr>
                  <a:t> 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A57EB9-10EC-C6F5-3750-9C3C87872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825" y="3377399"/>
                <a:ext cx="4778680" cy="1569660"/>
              </a:xfrm>
              <a:prstGeom prst="rect">
                <a:avLst/>
              </a:prstGeom>
              <a:blipFill>
                <a:blip r:embed="rId5"/>
                <a:stretch>
                  <a:fillRect l="-2122" t="-2400" r="-1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74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E676-B97A-4026-9CC3-92147AE3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extensions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1AC86-E277-F55E-0BD6-9FDAA64B18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3 JUN 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C739C-809C-F24B-7238-8062366C5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SIMULATION 10499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04964-B4F4-ED44-2388-52E3B1B70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DCEB9ED-2241-F178-C119-1D5C8A43FC45}"/>
                  </a:ext>
                </a:extLst>
              </p:cNvPr>
              <p:cNvSpPr>
                <a:spLocks noGrp="1"/>
              </p:cNvSpPr>
              <p:nvPr>
                <p:ph sz="half" idx="10"/>
              </p:nvPr>
            </p:nvSpPr>
            <p:spPr>
              <a:xfrm>
                <a:off x="2496000" y="1655409"/>
                <a:ext cx="7200000" cy="5023181"/>
              </a:xfrm>
            </p:spPr>
            <p:txBody>
              <a:bodyPr anchor="ctr"/>
              <a:lstStyle/>
              <a:p>
                <a:pPr marL="542925" indent="-447675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r>
                  <a:rPr lang="en-US" dirty="0"/>
                  <a:t>Interim sample size re-estimation</a:t>
                </a:r>
                <a:br>
                  <a:rPr lang="en-US" dirty="0"/>
                </a:br>
                <a:r>
                  <a:rPr lang="en-US" dirty="0"/>
                  <a:t>and event-driven trials</a:t>
                </a:r>
              </a:p>
              <a:p>
                <a:pPr marL="542925" indent="-447675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542925" indent="-447675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r>
                  <a:rPr lang="en-US" dirty="0"/>
                  <a:t>Multi-state models</a:t>
                </a:r>
                <a:br>
                  <a:rPr lang="en-US" dirty="0"/>
                </a:br>
                <a:r>
                  <a:rPr lang="en-US" dirty="0"/>
                  <a:t>for joint models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endpoints</a:t>
                </a:r>
              </a:p>
              <a:p>
                <a:pPr marL="542925" indent="-447675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542925" indent="-447675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542925" indent="-447675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542925" indent="-447675">
                  <a:buClr>
                    <a:srgbClr val="00E47C"/>
                  </a:buClr>
                  <a:buFont typeface="Courier New" panose="02070309020205020404" pitchFamily="49" charset="0"/>
                  <a:buChar char="o"/>
                </a:pPr>
                <a:endParaRPr lang="en-US" dirty="0"/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DCEB9ED-2241-F178-C119-1D5C8A43F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0"/>
              </p:nvPr>
            </p:nvSpPr>
            <p:spPr>
              <a:xfrm>
                <a:off x="2496000" y="1655409"/>
                <a:ext cx="7200000" cy="5023181"/>
              </a:xfrm>
              <a:blipFill>
                <a:blip r:embed="rId2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96EB79-9843-AC94-FFB1-307DC410F3CC}"/>
              </a:ext>
            </a:extLst>
          </p:cNvPr>
          <p:cNvSpPr/>
          <p:nvPr/>
        </p:nvSpPr>
        <p:spPr>
          <a:xfrm>
            <a:off x="2496000" y="5327904"/>
            <a:ext cx="1584960" cy="977781"/>
          </a:xfrm>
          <a:prstGeom prst="roundRect">
            <a:avLst/>
          </a:prstGeom>
          <a:solidFill>
            <a:srgbClr val="00E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verett" panose="020B0504000000000000" pitchFamily="34" charset="77"/>
              </a:rPr>
              <a:t>progression-free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5BEA08B-217E-84C7-1FCB-337626DBACE8}"/>
              </a:ext>
            </a:extLst>
          </p:cNvPr>
          <p:cNvSpPr/>
          <p:nvPr/>
        </p:nvSpPr>
        <p:spPr>
          <a:xfrm>
            <a:off x="5303520" y="4350122"/>
            <a:ext cx="1584960" cy="977781"/>
          </a:xfrm>
          <a:prstGeom prst="roundRect">
            <a:avLst/>
          </a:prstGeom>
          <a:solidFill>
            <a:srgbClr val="00E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verett" panose="020B0504000000000000" pitchFamily="34" charset="77"/>
              </a:rPr>
              <a:t>progression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7C58D50-3254-AC96-3418-71C259FFA2A3}"/>
              </a:ext>
            </a:extLst>
          </p:cNvPr>
          <p:cNvSpPr/>
          <p:nvPr/>
        </p:nvSpPr>
        <p:spPr>
          <a:xfrm>
            <a:off x="8111042" y="5327903"/>
            <a:ext cx="1584960" cy="977781"/>
          </a:xfrm>
          <a:prstGeom prst="roundRect">
            <a:avLst/>
          </a:prstGeom>
          <a:solidFill>
            <a:srgbClr val="00E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Everett" panose="020B0504000000000000" pitchFamily="34" charset="77"/>
              </a:rPr>
              <a:t>death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53323E-E7CF-D239-299F-52AED1C4188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080959" y="4839013"/>
            <a:ext cx="1222561" cy="82578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6F58A9-4354-5544-6102-92D78967C628}"/>
              </a:ext>
            </a:extLst>
          </p:cNvPr>
          <p:cNvCxnSpPr>
            <a:cxnSpLocks/>
          </p:cNvCxnSpPr>
          <p:nvPr/>
        </p:nvCxnSpPr>
        <p:spPr>
          <a:xfrm flipV="1">
            <a:off x="4080960" y="5967230"/>
            <a:ext cx="4030082" cy="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85E85B-5559-A4FE-B58E-590BD8D11C53}"/>
              </a:ext>
            </a:extLst>
          </p:cNvPr>
          <p:cNvCxnSpPr>
            <a:cxnSpLocks/>
          </p:cNvCxnSpPr>
          <p:nvPr/>
        </p:nvCxnSpPr>
        <p:spPr>
          <a:xfrm>
            <a:off x="6888480" y="4839012"/>
            <a:ext cx="1222560" cy="82578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EE33C6D2-22A6-3D1A-80B3-779B97268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35150" y="385200"/>
            <a:ext cx="859087" cy="8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81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E676-B97A-4026-9CC3-92147AE3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1AC86-E277-F55E-0BD6-9FDAA64B18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3 JUN 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C739C-809C-F24B-7238-8062366C5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SIMULATION 10499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04964-B4F4-ED44-2388-52E3B1B70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4AAECF-91B3-86C2-3353-EEA9376CA92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2496000" y="1655409"/>
            <a:ext cx="7200000" cy="5023181"/>
          </a:xfrm>
        </p:spPr>
        <p:txBody>
          <a:bodyPr anchor="ctr"/>
          <a:lstStyle/>
          <a:p>
            <a:pPr marL="542925" indent="-447675">
              <a:buClr>
                <a:srgbClr val="00E47C"/>
              </a:buClr>
              <a:buFont typeface="Courier New" panose="02070309020205020404" pitchFamily="49" charset="0"/>
              <a:buChar char="o"/>
            </a:pPr>
            <a:r>
              <a:rPr lang="en-US" dirty="0"/>
              <a:t>Based on real-world leukemia dataset</a:t>
            </a:r>
          </a:p>
          <a:p>
            <a:pPr marL="542925" indent="-447675">
              <a:buClr>
                <a:srgbClr val="00E47C"/>
              </a:buClr>
              <a:buFont typeface="Courier New" panose="02070309020205020404" pitchFamily="49" charset="0"/>
              <a:buChar char="o"/>
            </a:pPr>
            <a:endParaRPr lang="en-US" dirty="0"/>
          </a:p>
          <a:p>
            <a:pPr marL="542925" indent="-447675">
              <a:buClr>
                <a:srgbClr val="00E47C"/>
              </a:buClr>
              <a:buFont typeface="Courier New" panose="02070309020205020404" pitchFamily="49" charset="0"/>
              <a:buChar char="o"/>
            </a:pPr>
            <a:r>
              <a:rPr lang="en-US" dirty="0"/>
              <a:t>Estimated sample size for clinical trials</a:t>
            </a:r>
            <a:br>
              <a:rPr lang="en-US" dirty="0"/>
            </a:br>
            <a:r>
              <a:rPr lang="en-US" dirty="0"/>
              <a:t>given level of significance and power</a:t>
            </a:r>
          </a:p>
          <a:p>
            <a:pPr marL="542925" indent="-447675">
              <a:buClr>
                <a:srgbClr val="00E47C"/>
              </a:buClr>
              <a:buFont typeface="Courier New" panose="02070309020205020404" pitchFamily="49" charset="0"/>
              <a:buChar char="o"/>
            </a:pPr>
            <a:endParaRPr lang="en-US" dirty="0"/>
          </a:p>
          <a:p>
            <a:pPr marL="542925" indent="-447675">
              <a:buClr>
                <a:srgbClr val="00E47C"/>
              </a:buClr>
              <a:buFont typeface="Courier New" panose="02070309020205020404" pitchFamily="49" charset="0"/>
              <a:buChar char="o"/>
            </a:pPr>
            <a:r>
              <a:rPr lang="en-US" dirty="0"/>
              <a:t>Compared two hazard models and</a:t>
            </a:r>
            <a:br>
              <a:rPr lang="en-US" dirty="0"/>
            </a:br>
            <a:r>
              <a:rPr lang="en-US" dirty="0"/>
              <a:t>the impact on sample size</a:t>
            </a:r>
          </a:p>
          <a:p>
            <a:pPr marL="542925" indent="-447675">
              <a:buClr>
                <a:srgbClr val="00E47C"/>
              </a:buClr>
              <a:buFont typeface="Courier New" panose="02070309020205020404" pitchFamily="49" charset="0"/>
              <a:buChar char="o"/>
            </a:pPr>
            <a:endParaRPr lang="en-US" dirty="0"/>
          </a:p>
          <a:p>
            <a:pPr marL="542925" indent="-447675">
              <a:buClr>
                <a:srgbClr val="00E47C"/>
              </a:buClr>
              <a:buFont typeface="Courier New" panose="02070309020205020404" pitchFamily="49" charset="0"/>
              <a:buChar char="o"/>
            </a:pPr>
            <a:endParaRPr lang="en-US" dirty="0"/>
          </a:p>
          <a:p>
            <a:pPr marL="542925" indent="-447675">
              <a:buClr>
                <a:srgbClr val="00E47C"/>
              </a:buClr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F6F3036-A307-F725-9DB8-F8230190F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5150" y="385200"/>
            <a:ext cx="859087" cy="8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98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2DBDBE9-6366-91DF-B0D9-659B68F2D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6000" y="3578714"/>
            <a:ext cx="5683624" cy="31944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6E169D-DD99-B8DB-440C-D2636E150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3429000"/>
            <a:ext cx="9360000" cy="203126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6E93F-68EA-938E-C669-C281E1934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5068027"/>
            <a:ext cx="9360000" cy="784477"/>
          </a:xfrm>
        </p:spPr>
        <p:txBody>
          <a:bodyPr/>
          <a:lstStyle/>
          <a:p>
            <a:br>
              <a:rPr lang="en-US" sz="2400" spc="0" dirty="0">
                <a:solidFill>
                  <a:srgbClr val="00E47C"/>
                </a:solidFill>
                <a:latin typeface="Everett" panose="020B0504000000000000" pitchFamily="34" charset="77"/>
              </a:rPr>
            </a:br>
            <a:r>
              <a:rPr lang="en-US" spc="0" dirty="0">
                <a:solidFill>
                  <a:srgbClr val="00E47C"/>
                </a:solidFill>
                <a:latin typeface="Everett" panose="020B0504000000000000" pitchFamily="34" charset="77"/>
              </a:rPr>
              <a:t>Postdoc Simulation CDS (10499)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0A6A4B0-E611-F907-0FCE-382906207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5150" y="385200"/>
            <a:ext cx="859087" cy="8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88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708CF-B564-C765-EDF2-2514F585B351}"/>
              </a:ext>
            </a:extLst>
          </p:cNvPr>
          <p:cNvSpPr txBox="1">
            <a:spLocks/>
          </p:cNvSpPr>
          <p:nvPr/>
        </p:nvSpPr>
        <p:spPr>
          <a:xfrm>
            <a:off x="1416000" y="180000"/>
            <a:ext cx="9360000" cy="1325563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dirty="0"/>
              <a:t>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B63C86-5503-D9E3-F5B2-D6F8DA929D07}"/>
              </a:ext>
            </a:extLst>
          </p:cNvPr>
          <p:cNvGrpSpPr/>
          <p:nvPr/>
        </p:nvGrpSpPr>
        <p:grpSpPr>
          <a:xfrm>
            <a:off x="1824602" y="2151670"/>
            <a:ext cx="4863069" cy="850231"/>
            <a:chOff x="3145398" y="2368722"/>
            <a:chExt cx="4863069" cy="85023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306CAC2-7D04-EDD7-7B7C-771AACB6C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145398" y="2368722"/>
              <a:ext cx="850231" cy="85023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8F82EB-C51F-F37A-02B8-BED03176760F}"/>
                </a:ext>
              </a:extLst>
            </p:cNvPr>
            <p:cNvSpPr txBox="1"/>
            <p:nvPr/>
          </p:nvSpPr>
          <p:spPr>
            <a:xfrm>
              <a:off x="3249166" y="2378339"/>
              <a:ext cx="475930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Didot" panose="02000503000000020003" pitchFamily="2" charset="-79"/>
                  <a:cs typeface="Didot" panose="02000503000000020003" pitchFamily="2" charset="-79"/>
                </a:rPr>
                <a:t>cell-cycle explicit</a:t>
              </a:r>
              <a:br>
                <a:rPr lang="en-US" sz="2400" dirty="0">
                  <a:solidFill>
                    <a:schemeClr val="bg1"/>
                  </a:solidFill>
                  <a:latin typeface="Didot" panose="02000503000000020003" pitchFamily="2" charset="-79"/>
                  <a:cs typeface="Didot" panose="02000503000000020003" pitchFamily="2" charset="-79"/>
                </a:rPr>
              </a:br>
              <a:r>
                <a:rPr lang="en-US" sz="2400" dirty="0">
                  <a:solidFill>
                    <a:schemeClr val="bg1"/>
                  </a:solidFill>
                  <a:latin typeface="Didot" panose="02000503000000020003" pitchFamily="2" charset="-79"/>
                  <a:cs typeface="Didot" panose="02000503000000020003" pitchFamily="2" charset="-79"/>
                </a:rPr>
                <a:t>agent-based model</a:t>
              </a:r>
            </a:p>
          </p:txBody>
        </p:sp>
      </p:grpSp>
      <p:pic>
        <p:nvPicPr>
          <p:cNvPr id="12" name="Graphic 11" descr="Presentation with media">
            <a:extLst>
              <a:ext uri="{FF2B5EF4-FFF2-40B4-BE49-F238E27FC236}">
                <a16:creationId xmlns:a16="http://schemas.microsoft.com/office/drawing/2014/main" id="{7C866379-30C4-1033-ABF2-9A2BA12F0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06800" y="385581"/>
            <a:ext cx="914400" cy="914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564B626-4C83-5C8E-90B0-9DF00B7B7F47}"/>
              </a:ext>
            </a:extLst>
          </p:cNvPr>
          <p:cNvGrpSpPr/>
          <p:nvPr/>
        </p:nvGrpSpPr>
        <p:grpSpPr>
          <a:xfrm>
            <a:off x="1816581" y="3697111"/>
            <a:ext cx="4871090" cy="830997"/>
            <a:chOff x="3137377" y="2378339"/>
            <a:chExt cx="4871090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A5296B-8756-9043-3157-3C9C12E872F6}"/>
                </a:ext>
              </a:extLst>
            </p:cNvPr>
            <p:cNvSpPr txBox="1"/>
            <p:nvPr/>
          </p:nvSpPr>
          <p:spPr>
            <a:xfrm>
              <a:off x="3249166" y="2378339"/>
              <a:ext cx="475930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Didot" panose="02000503000000020003" pitchFamily="2" charset="-79"/>
                  <a:cs typeface="Didot" panose="02000503000000020003" pitchFamily="2" charset="-79"/>
                </a:rPr>
                <a:t>performance of</a:t>
              </a:r>
              <a:br>
                <a:rPr lang="en-US" sz="2400" dirty="0">
                  <a:solidFill>
                    <a:schemeClr val="bg1"/>
                  </a:solidFill>
                  <a:latin typeface="Didot" panose="02000503000000020003" pitchFamily="2" charset="-79"/>
                  <a:cs typeface="Didot" panose="02000503000000020003" pitchFamily="2" charset="-79"/>
                </a:rPr>
              </a:br>
              <a:r>
                <a:rPr lang="en-US" sz="2400" dirty="0">
                  <a:solidFill>
                    <a:schemeClr val="bg1"/>
                  </a:solidFill>
                  <a:latin typeface="Didot" panose="02000503000000020003" pitchFamily="2" charset="-79"/>
                  <a:cs typeface="Didot" panose="02000503000000020003" pitchFamily="2" charset="-79"/>
                </a:rPr>
                <a:t>immunotherapy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BA5A967-8AC0-4406-4A8F-F6C0C0BBB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137377" y="2391097"/>
              <a:ext cx="866273" cy="80548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D3E7FE-3B91-4E8B-95C2-E2D14106BCF4}"/>
              </a:ext>
            </a:extLst>
          </p:cNvPr>
          <p:cNvGrpSpPr/>
          <p:nvPr/>
        </p:nvGrpSpPr>
        <p:grpSpPr>
          <a:xfrm>
            <a:off x="6855607" y="2068528"/>
            <a:ext cx="4863069" cy="923755"/>
            <a:chOff x="3145398" y="2285580"/>
            <a:chExt cx="4863069" cy="92375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78E1C7-E7A3-DE8E-E26B-DA6BBA7121E4}"/>
                </a:ext>
              </a:extLst>
            </p:cNvPr>
            <p:cNvSpPr txBox="1"/>
            <p:nvPr/>
          </p:nvSpPr>
          <p:spPr>
            <a:xfrm>
              <a:off x="3249166" y="2378338"/>
              <a:ext cx="475930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Didot" panose="02000503000000020003" pitchFamily="2" charset="-79"/>
                  <a:cs typeface="Didot" panose="02000503000000020003" pitchFamily="2" charset="-79"/>
                </a:rPr>
                <a:t>simulated clinical</a:t>
              </a:r>
              <a:br>
                <a:rPr lang="en-US" sz="2400" dirty="0">
                  <a:solidFill>
                    <a:schemeClr val="bg1"/>
                  </a:solidFill>
                  <a:latin typeface="Didot" panose="02000503000000020003" pitchFamily="2" charset="-79"/>
                  <a:cs typeface="Didot" panose="02000503000000020003" pitchFamily="2" charset="-79"/>
                </a:rPr>
              </a:br>
              <a:r>
                <a:rPr lang="en-US" sz="2400" dirty="0">
                  <a:solidFill>
                    <a:schemeClr val="bg1"/>
                  </a:solidFill>
                  <a:latin typeface="Didot" panose="02000503000000020003" pitchFamily="2" charset="-79"/>
                  <a:cs typeface="Didot" panose="02000503000000020003" pitchFamily="2" charset="-79"/>
                </a:rPr>
                <a:t>endpoints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08805784-6E72-BDA3-EDC8-2ECF655B8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145398" y="2285580"/>
              <a:ext cx="850231" cy="84146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8247A5-B17E-86C8-A270-BDDA5936051D}"/>
              </a:ext>
            </a:extLst>
          </p:cNvPr>
          <p:cNvGrpSpPr/>
          <p:nvPr/>
        </p:nvGrpSpPr>
        <p:grpSpPr>
          <a:xfrm>
            <a:off x="6855607" y="5223318"/>
            <a:ext cx="4863069" cy="850231"/>
            <a:chOff x="3145398" y="2368722"/>
            <a:chExt cx="4863069" cy="85023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A9C3BB-DB2B-44AC-3506-2F29F24AE675}"/>
                </a:ext>
              </a:extLst>
            </p:cNvPr>
            <p:cNvSpPr txBox="1"/>
            <p:nvPr/>
          </p:nvSpPr>
          <p:spPr>
            <a:xfrm>
              <a:off x="3249166" y="2563005"/>
              <a:ext cx="47593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Didot" panose="02000503000000020003" pitchFamily="2" charset="-79"/>
                  <a:cs typeface="Didot" panose="02000503000000020003" pitchFamily="2" charset="-79"/>
                </a:rPr>
                <a:t>summary</a:t>
              </a:r>
            </a:p>
          </p:txBody>
        </p:sp>
        <p:pic>
          <p:nvPicPr>
            <p:cNvPr id="26" name="Graphic 25" descr="Playbook">
              <a:extLst>
                <a:ext uri="{FF2B5EF4-FFF2-40B4-BE49-F238E27FC236}">
                  <a16:creationId xmlns:a16="http://schemas.microsoft.com/office/drawing/2014/main" id="{7439D87E-9930-2C96-8021-276DFC744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145398" y="2368722"/>
              <a:ext cx="850231" cy="850231"/>
            </a:xfrm>
            <a:prstGeom prst="rect">
              <a:avLst/>
            </a:prstGeom>
          </p:spPr>
        </p:pic>
      </p:grp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63A2F944-509C-84F4-0E2E-F03806A7A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E4598D-D47E-B748-9829-043F3294AB12}" type="slidenum">
              <a:rPr lang="en-DE" smtClean="0">
                <a:solidFill>
                  <a:schemeClr val="bg1">
                    <a:alpha val="50000"/>
                  </a:schemeClr>
                </a:solidFill>
              </a:rPr>
              <a:pPr/>
              <a:t>2</a:t>
            </a:fld>
            <a:endParaRPr lang="en-DE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18201B6-64AF-C133-F9BE-D13B48ED8063}"/>
              </a:ext>
            </a:extLst>
          </p:cNvPr>
          <p:cNvSpPr txBox="1">
            <a:spLocks/>
          </p:cNvSpPr>
          <p:nvPr/>
        </p:nvSpPr>
        <p:spPr>
          <a:xfrm>
            <a:off x="7977542" y="1601018"/>
            <a:ext cx="4680001" cy="502318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95000"/>
                    <a:lumOff val="5000"/>
                  </a:schemeClr>
                </a:solidFill>
                <a:latin typeface="Didot" panose="02000503000000020003" pitchFamily="2" charset="-79"/>
                <a:ea typeface="+mn-ea"/>
                <a:cs typeface="Didot" panose="02000503000000020003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Didot" panose="02000503000000020003" pitchFamily="2" charset="-79"/>
                <a:ea typeface="+mn-ea"/>
                <a:cs typeface="Didot" panose="02000503000000020003" pitchFamily="2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Didot" panose="02000503000000020003" pitchFamily="2" charset="-79"/>
                <a:ea typeface="+mn-ea"/>
                <a:cs typeface="Didot" panose="02000503000000020003" pitchFamily="2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Didot" panose="02000503000000020003" pitchFamily="2" charset="-79"/>
                <a:ea typeface="+mn-ea"/>
                <a:cs typeface="Didot" panose="02000503000000020003" pitchFamily="2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Didot" panose="02000503000000020003" pitchFamily="2" charset="-79"/>
                <a:ea typeface="+mn-ea"/>
                <a:cs typeface="Didot" panose="02000503000000020003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-449263">
              <a:buClr>
                <a:srgbClr val="00E47C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Aim</a:t>
            </a:r>
          </a:p>
          <a:p>
            <a:pPr marL="538163" indent="-449263">
              <a:buClr>
                <a:srgbClr val="00E47C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Background</a:t>
            </a:r>
          </a:p>
          <a:p>
            <a:pPr marL="538163" indent="-449263">
              <a:buClr>
                <a:srgbClr val="00E47C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Simulation study</a:t>
            </a:r>
          </a:p>
          <a:p>
            <a:pPr marL="538163" indent="-449263">
              <a:buClr>
                <a:srgbClr val="00E47C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Possible extensions</a:t>
            </a:r>
          </a:p>
          <a:p>
            <a:pPr>
              <a:buClr>
                <a:srgbClr val="00E47C"/>
              </a:buClr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77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C5C9-CAB7-280F-1FB4-1C2C590D7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D2884-C2F8-2899-EBC8-4A3C32ED39E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pPr marL="514350" indent="-514350">
              <a:buClr>
                <a:srgbClr val="00E47C"/>
              </a:buClr>
              <a:buFont typeface="+mj-lt"/>
              <a:buAutoNum type="arabicParenR"/>
            </a:pPr>
            <a:r>
              <a:rPr lang="en-GB" sz="1600" dirty="0">
                <a:latin typeface="Everett" panose="020B0504000000000000" pitchFamily="34" charset="77"/>
              </a:rPr>
              <a:t>Le-Rademacher JG, Peterson RA, </a:t>
            </a:r>
            <a:r>
              <a:rPr lang="en-GB" sz="1600" dirty="0" err="1">
                <a:latin typeface="Everett" panose="020B0504000000000000" pitchFamily="34" charset="77"/>
              </a:rPr>
              <a:t>Therneau</a:t>
            </a:r>
            <a:r>
              <a:rPr lang="en-GB" sz="1600" dirty="0">
                <a:latin typeface="Everett" panose="020B0504000000000000" pitchFamily="34" charset="77"/>
              </a:rPr>
              <a:t> TM, Sanford BL, Stone RM, </a:t>
            </a:r>
            <a:r>
              <a:rPr lang="en-GB" sz="1600" dirty="0" err="1">
                <a:latin typeface="Everett" panose="020B0504000000000000" pitchFamily="34" charset="77"/>
              </a:rPr>
              <a:t>Mandrekar</a:t>
            </a:r>
            <a:r>
              <a:rPr lang="en-GB" sz="1600" dirty="0">
                <a:latin typeface="Everett" panose="020B0504000000000000" pitchFamily="34" charset="77"/>
              </a:rPr>
              <a:t> SJ. Application of multi-state models in cancer clinical trials. Clin Trials. 2018 Oct; 15 (5):489-498.</a:t>
            </a:r>
          </a:p>
          <a:p>
            <a:pPr marL="514350" indent="-514350">
              <a:buClr>
                <a:srgbClr val="00E47C"/>
              </a:buClr>
              <a:buFont typeface="+mj-lt"/>
              <a:buAutoNum type="arabicParenR"/>
            </a:pPr>
            <a:r>
              <a:rPr lang="en-GB" sz="1600" dirty="0">
                <a:latin typeface="Everett" panose="020B0504000000000000" pitchFamily="34" charset="77"/>
              </a:rPr>
              <a:t>Schoenfeld D (1981), The Asymptotic Properties of Nonparametric Tests for Comparing Survival Distributions. </a:t>
            </a:r>
            <a:r>
              <a:rPr lang="en-GB" sz="1600" dirty="0" err="1">
                <a:latin typeface="Everett" panose="020B0504000000000000" pitchFamily="34" charset="77"/>
              </a:rPr>
              <a:t>Biometrika</a:t>
            </a:r>
            <a:r>
              <a:rPr lang="en-GB" sz="1600" dirty="0">
                <a:latin typeface="Everett" panose="020B0504000000000000" pitchFamily="34" charset="77"/>
              </a:rPr>
              <a:t>, 68, 316-319.</a:t>
            </a:r>
          </a:p>
          <a:p>
            <a:pPr marL="514350" indent="-514350">
              <a:buClr>
                <a:srgbClr val="00E47C"/>
              </a:buClr>
              <a:buFont typeface="+mj-lt"/>
              <a:buAutoNum type="arabicParenR"/>
            </a:pPr>
            <a:r>
              <a:rPr lang="en-US" sz="1600" dirty="0">
                <a:latin typeface="Everett" panose="020B0504000000000000" pitchFamily="34" charset="77"/>
              </a:rPr>
              <a:t>Lachin JM and Foulkes MA (1986), Evaluation of Sample Size and Power for Analyses of Survival with Allowance for Nonuniform Patient Entry, Losses to Follow-Up, Noncompliance, and Stratification. Biometrics, 42, 507-519.</a:t>
            </a:r>
          </a:p>
          <a:p>
            <a:pPr marL="514350" indent="-514350">
              <a:buClr>
                <a:srgbClr val="00E47C"/>
              </a:buClr>
              <a:buFont typeface="+mj-lt"/>
              <a:buAutoNum type="arabicParenR"/>
            </a:pPr>
            <a:r>
              <a:rPr lang="en-US" sz="1600" dirty="0">
                <a:latin typeface="Everett" panose="020B0504000000000000" pitchFamily="34" charset="77"/>
              </a:rPr>
              <a:t>Royston, P., &amp; Parmar, M. K. (2002). Flexible parametric proportional‐hazards and proportional‐odds models for censored survival data, with application to prognostic modelling and estimation of treatment effects. Statistics in medicine, 21(15), 2175-2197.</a:t>
            </a:r>
          </a:p>
          <a:p>
            <a:pPr marL="514350" indent="-514350">
              <a:buClr>
                <a:srgbClr val="00E47C"/>
              </a:buClr>
              <a:buFont typeface="+mj-lt"/>
              <a:buAutoNum type="arabicParenR"/>
            </a:pPr>
            <a:r>
              <a:rPr lang="en-US" sz="1600" dirty="0" err="1">
                <a:latin typeface="Everett" panose="020B0504000000000000" pitchFamily="34" charset="77"/>
              </a:rPr>
              <a:t>Therneau</a:t>
            </a:r>
            <a:r>
              <a:rPr lang="en-US" sz="1600" dirty="0">
                <a:latin typeface="Everett" panose="020B0504000000000000" pitchFamily="34" charset="77"/>
              </a:rPr>
              <a:t>, T. M. (2020). A Package for Survival Analysis in R. https://CRAN.R-</a:t>
            </a:r>
            <a:r>
              <a:rPr lang="en-US" sz="1600" dirty="0" err="1">
                <a:latin typeface="Everett" panose="020B0504000000000000" pitchFamily="34" charset="77"/>
              </a:rPr>
              <a:t>project.org</a:t>
            </a:r>
            <a:r>
              <a:rPr lang="en-US" sz="1600" dirty="0">
                <a:latin typeface="Everett" panose="020B0504000000000000" pitchFamily="34" charset="77"/>
              </a:rPr>
              <a:t>/package=survival</a:t>
            </a:r>
          </a:p>
          <a:p>
            <a:pPr marL="514350" indent="-514350">
              <a:buClr>
                <a:srgbClr val="00E47C"/>
              </a:buClr>
              <a:buFont typeface="+mj-lt"/>
              <a:buAutoNum type="arabicParenR"/>
            </a:pPr>
            <a:endParaRPr lang="en-US" sz="1600" dirty="0">
              <a:latin typeface="Everett" panose="020B0504000000000000" pitchFamily="34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8609B-D20B-ABC9-AF9B-7D333EF063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3 JUN 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6CB0F-F669-CFB5-BB41-BD61B724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SIMULATION 10499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5E74D-8D47-AFF0-D0F8-527246676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733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F8C19C-4689-CEB4-D893-DCC23EB25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01187" y="1378225"/>
            <a:ext cx="7189625" cy="5384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172380-EC08-8A78-D382-D0E1DDCC1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Delayed treatment response of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glioblastoma cell 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073AA-1DC9-3C3B-E291-0DF7F62A3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E4598D-D47E-B748-9829-043F3294AB12}" type="slidenum">
              <a:rPr lang="en-DE" smtClean="0">
                <a:solidFill>
                  <a:schemeClr val="bg1">
                    <a:alpha val="50000"/>
                  </a:schemeClr>
                </a:solidFill>
              </a:rPr>
              <a:pPr/>
              <a:t>3</a:t>
            </a:fld>
            <a:endParaRPr lang="en-DE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65D56-AEB5-B3C8-68FF-7A34F3363F78}"/>
              </a:ext>
            </a:extLst>
          </p:cNvPr>
          <p:cNvSpPr txBox="1"/>
          <p:nvPr/>
        </p:nvSpPr>
        <p:spPr>
          <a:xfrm>
            <a:off x="8699325" y="2696007"/>
            <a:ext cx="838691" cy="30777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ED3C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</a:t>
            </a:r>
          </a:p>
        </p:txBody>
      </p:sp>
      <p:pic>
        <p:nvPicPr>
          <p:cNvPr id="14" name="Graphic 13" descr="Medicine">
            <a:extLst>
              <a:ext uri="{FF2B5EF4-FFF2-40B4-BE49-F238E27FC236}">
                <a16:creationId xmlns:a16="http://schemas.microsoft.com/office/drawing/2014/main" id="{407C5286-823A-35B4-01BD-5CE5A2B39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6514" y="2246588"/>
            <a:ext cx="914400" cy="914400"/>
          </a:xfrm>
          <a:prstGeom prst="rect">
            <a:avLst/>
          </a:prstGeom>
        </p:spPr>
      </p:pic>
      <p:grpSp>
        <p:nvGrpSpPr>
          <p:cNvPr id="15" name="Graphic 11">
            <a:extLst>
              <a:ext uri="{FF2B5EF4-FFF2-40B4-BE49-F238E27FC236}">
                <a16:creationId xmlns:a16="http://schemas.microsoft.com/office/drawing/2014/main" id="{C47A093A-92EF-D20E-2B2B-2576C7C968BE}"/>
              </a:ext>
            </a:extLst>
          </p:cNvPr>
          <p:cNvGrpSpPr/>
          <p:nvPr/>
        </p:nvGrpSpPr>
        <p:grpSpPr>
          <a:xfrm>
            <a:off x="3751814" y="2252602"/>
            <a:ext cx="844234" cy="830177"/>
            <a:chOff x="3492695" y="1859812"/>
            <a:chExt cx="844234" cy="830177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76EC087-AC26-BA81-E230-B09F336D676D}"/>
                </a:ext>
              </a:extLst>
            </p:cNvPr>
            <p:cNvSpPr/>
            <p:nvPr/>
          </p:nvSpPr>
          <p:spPr>
            <a:xfrm>
              <a:off x="3492695" y="1859812"/>
              <a:ext cx="844234" cy="830177"/>
            </a:xfrm>
            <a:custGeom>
              <a:avLst/>
              <a:gdLst>
                <a:gd name="connsiteX0" fmla="*/ 4682 w 844234"/>
                <a:gd name="connsiteY0" fmla="*/ 556438 h 830177"/>
                <a:gd name="connsiteX1" fmla="*/ 27974 w 844234"/>
                <a:gd name="connsiteY1" fmla="*/ 378852 h 830177"/>
                <a:gd name="connsiteX2" fmla="*/ 66773 w 844234"/>
                <a:gd name="connsiteY2" fmla="*/ 167867 h 830177"/>
                <a:gd name="connsiteX3" fmla="*/ 231610 w 844234"/>
                <a:gd name="connsiteY3" fmla="*/ 79188 h 830177"/>
                <a:gd name="connsiteX4" fmla="*/ 383095 w 844234"/>
                <a:gd name="connsiteY4" fmla="*/ -647 h 830177"/>
                <a:gd name="connsiteX5" fmla="*/ 533921 w 844234"/>
                <a:gd name="connsiteY5" fmla="*/ 74971 h 830177"/>
                <a:gd name="connsiteX6" fmla="*/ 675167 w 844234"/>
                <a:gd name="connsiteY6" fmla="*/ 127573 h 830177"/>
                <a:gd name="connsiteX7" fmla="*/ 771208 w 844234"/>
                <a:gd name="connsiteY7" fmla="*/ 281781 h 830177"/>
                <a:gd name="connsiteX8" fmla="*/ 842938 w 844234"/>
                <a:gd name="connsiteY8" fmla="*/ 404407 h 830177"/>
                <a:gd name="connsiteX9" fmla="*/ 785877 w 844234"/>
                <a:gd name="connsiteY9" fmla="*/ 549791 h 830177"/>
                <a:gd name="connsiteX10" fmla="*/ 721451 w 844234"/>
                <a:gd name="connsiteY10" fmla="*/ 692900 h 830177"/>
                <a:gd name="connsiteX11" fmla="*/ 544459 w 844234"/>
                <a:gd name="connsiteY11" fmla="*/ 769264 h 830177"/>
                <a:gd name="connsiteX12" fmla="*/ 348367 w 844234"/>
                <a:gd name="connsiteY12" fmla="*/ 826943 h 830177"/>
                <a:gd name="connsiteX13" fmla="*/ 151856 w 844234"/>
                <a:gd name="connsiteY13" fmla="*/ 682739 h 830177"/>
                <a:gd name="connsiteX14" fmla="*/ 4682 w 844234"/>
                <a:gd name="connsiteY14" fmla="*/ 556438 h 83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4234" h="830177">
                  <a:moveTo>
                    <a:pt x="4682" y="556438"/>
                  </a:moveTo>
                  <a:cubicBezTo>
                    <a:pt x="-15974" y="505791"/>
                    <a:pt x="23243" y="445724"/>
                    <a:pt x="27974" y="378852"/>
                  </a:cubicBezTo>
                  <a:cubicBezTo>
                    <a:pt x="32704" y="311981"/>
                    <a:pt x="32823" y="217810"/>
                    <a:pt x="66773" y="167867"/>
                  </a:cubicBezTo>
                  <a:cubicBezTo>
                    <a:pt x="100723" y="117924"/>
                    <a:pt x="181015" y="108329"/>
                    <a:pt x="231610" y="79188"/>
                  </a:cubicBezTo>
                  <a:cubicBezTo>
                    <a:pt x="282265" y="50048"/>
                    <a:pt x="332680" y="57"/>
                    <a:pt x="383095" y="-647"/>
                  </a:cubicBezTo>
                  <a:cubicBezTo>
                    <a:pt x="433450" y="-1351"/>
                    <a:pt x="485242" y="53597"/>
                    <a:pt x="533921" y="74971"/>
                  </a:cubicBezTo>
                  <a:cubicBezTo>
                    <a:pt x="582660" y="96339"/>
                    <a:pt x="636668" y="89939"/>
                    <a:pt x="675167" y="127573"/>
                  </a:cubicBezTo>
                  <a:cubicBezTo>
                    <a:pt x="713667" y="165208"/>
                    <a:pt x="743245" y="235641"/>
                    <a:pt x="771208" y="281781"/>
                  </a:cubicBezTo>
                  <a:cubicBezTo>
                    <a:pt x="799169" y="327917"/>
                    <a:pt x="842220" y="358687"/>
                    <a:pt x="842938" y="404407"/>
                  </a:cubicBezTo>
                  <a:cubicBezTo>
                    <a:pt x="843657" y="450133"/>
                    <a:pt x="806115" y="501707"/>
                    <a:pt x="785877" y="549791"/>
                  </a:cubicBezTo>
                  <a:cubicBezTo>
                    <a:pt x="765639" y="597869"/>
                    <a:pt x="764860" y="655969"/>
                    <a:pt x="721451" y="692900"/>
                  </a:cubicBezTo>
                  <a:cubicBezTo>
                    <a:pt x="678041" y="729831"/>
                    <a:pt x="606610" y="746922"/>
                    <a:pt x="544459" y="769264"/>
                  </a:cubicBezTo>
                  <a:cubicBezTo>
                    <a:pt x="482249" y="791601"/>
                    <a:pt x="413811" y="841369"/>
                    <a:pt x="348367" y="826943"/>
                  </a:cubicBezTo>
                  <a:cubicBezTo>
                    <a:pt x="282923" y="812524"/>
                    <a:pt x="214006" y="728874"/>
                    <a:pt x="151856" y="682739"/>
                  </a:cubicBezTo>
                  <a:cubicBezTo>
                    <a:pt x="89645" y="636598"/>
                    <a:pt x="25279" y="607091"/>
                    <a:pt x="4682" y="556438"/>
                  </a:cubicBezTo>
                  <a:close/>
                </a:path>
              </a:pathLst>
            </a:custGeom>
            <a:solidFill>
              <a:srgbClr val="424242"/>
            </a:solidFill>
            <a:ln w="5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11">
              <a:extLst>
                <a:ext uri="{FF2B5EF4-FFF2-40B4-BE49-F238E27FC236}">
                  <a16:creationId xmlns:a16="http://schemas.microsoft.com/office/drawing/2014/main" id="{F0098949-027D-28AB-D65E-413D73D92F33}"/>
                </a:ext>
              </a:extLst>
            </p:cNvPr>
            <p:cNvGrpSpPr/>
            <p:nvPr/>
          </p:nvGrpSpPr>
          <p:grpSpPr>
            <a:xfrm>
              <a:off x="3613063" y="1980682"/>
              <a:ext cx="585583" cy="588389"/>
              <a:chOff x="3613063" y="1980682"/>
              <a:chExt cx="585583" cy="588389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98B3A33-6FE0-A4C9-281C-06840C10BBF7}"/>
                  </a:ext>
                </a:extLst>
              </p:cNvPr>
              <p:cNvSpPr/>
              <p:nvPr/>
            </p:nvSpPr>
            <p:spPr>
              <a:xfrm>
                <a:off x="3905876" y="1980833"/>
                <a:ext cx="292770" cy="427667"/>
              </a:xfrm>
              <a:custGeom>
                <a:avLst/>
                <a:gdLst>
                  <a:gd name="connsiteX0" fmla="*/ -1286 w 292770"/>
                  <a:gd name="connsiteY0" fmla="*/ -654 h 427667"/>
                  <a:gd name="connsiteX1" fmla="*/ 248334 w 292770"/>
                  <a:gd name="connsiteY1" fmla="*/ 139790 h 427667"/>
                  <a:gd name="connsiteX2" fmla="*/ 259591 w 292770"/>
                  <a:gd name="connsiteY2" fmla="*/ 427014 h 427667"/>
                  <a:gd name="connsiteX3" fmla="*/ 129183 w 292770"/>
                  <a:gd name="connsiteY3" fmla="*/ 360257 h 427667"/>
                  <a:gd name="connsiteX4" fmla="*/ 123554 w 292770"/>
                  <a:gd name="connsiteY4" fmla="*/ 216648 h 427667"/>
                  <a:gd name="connsiteX5" fmla="*/ -1286 w 292770"/>
                  <a:gd name="connsiteY5" fmla="*/ 146378 h 427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770" h="427667">
                    <a:moveTo>
                      <a:pt x="-1286" y="-654"/>
                    </a:moveTo>
                    <a:cubicBezTo>
                      <a:pt x="100562" y="-654"/>
                      <a:pt x="195106" y="52496"/>
                      <a:pt x="248334" y="139790"/>
                    </a:cubicBezTo>
                    <a:cubicBezTo>
                      <a:pt x="301564" y="227001"/>
                      <a:pt x="305815" y="335778"/>
                      <a:pt x="259591" y="427014"/>
                    </a:cubicBezTo>
                    <a:lnTo>
                      <a:pt x="129183" y="360257"/>
                    </a:lnTo>
                    <a:cubicBezTo>
                      <a:pt x="152235" y="314639"/>
                      <a:pt x="150139" y="260208"/>
                      <a:pt x="123554" y="216648"/>
                    </a:cubicBezTo>
                    <a:cubicBezTo>
                      <a:pt x="96850" y="172997"/>
                      <a:pt x="49608" y="146378"/>
                      <a:pt x="-1286" y="146378"/>
                    </a:cubicBezTo>
                    <a:close/>
                  </a:path>
                </a:pathLst>
              </a:custGeom>
              <a:solidFill>
                <a:srgbClr val="FF6666"/>
              </a:solidFill>
              <a:ln w="59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D9AD1E47-0B0D-CC36-C23D-BA9A30BEA522}"/>
                  </a:ext>
                </a:extLst>
              </p:cNvPr>
              <p:cNvSpPr/>
              <p:nvPr/>
            </p:nvSpPr>
            <p:spPr>
              <a:xfrm>
                <a:off x="3613063" y="1980682"/>
                <a:ext cx="292812" cy="467004"/>
              </a:xfrm>
              <a:custGeom>
                <a:avLst/>
                <a:gdLst>
                  <a:gd name="connsiteX0" fmla="*/ 54599 w 292812"/>
                  <a:gd name="connsiteY0" fmla="*/ 466351 h 467004"/>
                  <a:gd name="connsiteX1" fmla="*/ 30590 w 292812"/>
                  <a:gd name="connsiteY1" fmla="*/ 159967 h 467004"/>
                  <a:gd name="connsiteX2" fmla="*/ 291527 w 292812"/>
                  <a:gd name="connsiteY2" fmla="*/ -654 h 467004"/>
                  <a:gd name="connsiteX3" fmla="*/ 291467 w 292812"/>
                  <a:gd name="connsiteY3" fmla="*/ 146396 h 467004"/>
                  <a:gd name="connsiteX4" fmla="*/ 160998 w 292812"/>
                  <a:gd name="connsiteY4" fmla="*/ 226731 h 467004"/>
                  <a:gd name="connsiteX5" fmla="*/ 173033 w 292812"/>
                  <a:gd name="connsiteY5" fmla="*/ 379928 h 467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812" h="467004">
                    <a:moveTo>
                      <a:pt x="54599" y="466351"/>
                    </a:moveTo>
                    <a:cubicBezTo>
                      <a:pt x="-10066" y="376896"/>
                      <a:pt x="-19347" y="258512"/>
                      <a:pt x="30590" y="159967"/>
                    </a:cubicBezTo>
                    <a:cubicBezTo>
                      <a:pt x="80646" y="61441"/>
                      <a:pt x="181356" y="-654"/>
                      <a:pt x="291527" y="-654"/>
                    </a:cubicBezTo>
                    <a:lnTo>
                      <a:pt x="291467" y="146396"/>
                    </a:lnTo>
                    <a:cubicBezTo>
                      <a:pt x="236442" y="146396"/>
                      <a:pt x="186026" y="177467"/>
                      <a:pt x="160998" y="226731"/>
                    </a:cubicBezTo>
                    <a:cubicBezTo>
                      <a:pt x="136091" y="276018"/>
                      <a:pt x="140700" y="335195"/>
                      <a:pt x="173033" y="379928"/>
                    </a:cubicBezTo>
                    <a:close/>
                  </a:path>
                </a:pathLst>
              </a:custGeom>
              <a:solidFill>
                <a:srgbClr val="66CCFF"/>
              </a:solidFill>
              <a:ln w="59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35B2F84-2FC1-F260-8115-EE89890CE96C}"/>
                  </a:ext>
                </a:extLst>
              </p:cNvPr>
              <p:cNvSpPr/>
              <p:nvPr/>
            </p:nvSpPr>
            <p:spPr>
              <a:xfrm>
                <a:off x="3668889" y="2341731"/>
                <a:ext cx="497684" cy="227340"/>
              </a:xfrm>
              <a:custGeom>
                <a:avLst/>
                <a:gdLst>
                  <a:gd name="connsiteX0" fmla="*/ 496398 w 497684"/>
                  <a:gd name="connsiteY0" fmla="*/ 66097 h 227340"/>
                  <a:gd name="connsiteX1" fmla="*/ 258513 w 497684"/>
                  <a:gd name="connsiteY1" fmla="*/ 225768 h 227340"/>
                  <a:gd name="connsiteX2" fmla="*/ -1286 w 497684"/>
                  <a:gd name="connsiteY2" fmla="*/ 105440 h 227340"/>
                  <a:gd name="connsiteX3" fmla="*/ 117147 w 497684"/>
                  <a:gd name="connsiteY3" fmla="*/ 18999 h 227340"/>
                  <a:gd name="connsiteX4" fmla="*/ 247017 w 497684"/>
                  <a:gd name="connsiteY4" fmla="*/ 79163 h 227340"/>
                  <a:gd name="connsiteX5" fmla="*/ 365990 w 497684"/>
                  <a:gd name="connsiteY5" fmla="*/ -654 h 22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7684" h="227340">
                    <a:moveTo>
                      <a:pt x="496398" y="66097"/>
                    </a:moveTo>
                    <a:cubicBezTo>
                      <a:pt x="450174" y="157224"/>
                      <a:pt x="360122" y="217743"/>
                      <a:pt x="258513" y="225768"/>
                    </a:cubicBezTo>
                    <a:cubicBezTo>
                      <a:pt x="157024" y="233841"/>
                      <a:pt x="58589" y="188265"/>
                      <a:pt x="-1286" y="105440"/>
                    </a:cubicBezTo>
                    <a:lnTo>
                      <a:pt x="117147" y="18999"/>
                    </a:lnTo>
                    <a:cubicBezTo>
                      <a:pt x="147085" y="60370"/>
                      <a:pt x="196303" y="83176"/>
                      <a:pt x="247017" y="79163"/>
                    </a:cubicBezTo>
                    <a:cubicBezTo>
                      <a:pt x="297851" y="75109"/>
                      <a:pt x="342938" y="44873"/>
                      <a:pt x="365990" y="-654"/>
                    </a:cubicBezTo>
                    <a:close/>
                  </a:path>
                </a:pathLst>
              </a:custGeom>
              <a:solidFill>
                <a:srgbClr val="CCFF66"/>
              </a:solidFill>
              <a:ln w="59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09B07E0-05A3-8A4B-18D5-424FBDE816D7}"/>
              </a:ext>
            </a:extLst>
          </p:cNvPr>
          <p:cNvSpPr txBox="1"/>
          <p:nvPr/>
        </p:nvSpPr>
        <p:spPr>
          <a:xfrm>
            <a:off x="4719441" y="24368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7B0815-82A0-E290-B50E-16646C66DF26}"/>
              </a:ext>
            </a:extLst>
          </p:cNvPr>
          <p:cNvSpPr txBox="1"/>
          <p:nvPr/>
        </p:nvSpPr>
        <p:spPr>
          <a:xfrm>
            <a:off x="3612598" y="3107777"/>
            <a:ext cx="1104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GBM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cell lines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CE7933-2C36-82FC-B827-8C5547E75288}"/>
              </a:ext>
            </a:extLst>
          </p:cNvPr>
          <p:cNvSpPr txBox="1"/>
          <p:nvPr/>
        </p:nvSpPr>
        <p:spPr>
          <a:xfrm>
            <a:off x="4643160" y="3253908"/>
            <a:ext cx="17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Temozolomide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3A8CA11-167E-F810-2980-343DF2EBF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07495" y="417075"/>
            <a:ext cx="850231" cy="8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94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9296-5A5D-B997-A283-87D3CA00B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Cell-cycle explicit simulations</a:t>
            </a:r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F81548FD-815B-FE7F-87D6-ADD121B8C3D5}"/>
              </a:ext>
            </a:extLst>
          </p:cNvPr>
          <p:cNvSpPr/>
          <p:nvPr/>
        </p:nvSpPr>
        <p:spPr>
          <a:xfrm>
            <a:off x="2320692" y="3552469"/>
            <a:ext cx="1798199" cy="1749800"/>
          </a:xfrm>
          <a:custGeom>
            <a:avLst/>
            <a:gdLst>
              <a:gd name="connsiteX0" fmla="*/ 0 w 937403"/>
              <a:gd name="connsiteY0" fmla="*/ 468702 h 937403"/>
              <a:gd name="connsiteX1" fmla="*/ 468702 w 937403"/>
              <a:gd name="connsiteY1" fmla="*/ 0 h 937403"/>
              <a:gd name="connsiteX2" fmla="*/ 937404 w 937403"/>
              <a:gd name="connsiteY2" fmla="*/ 468702 h 937403"/>
              <a:gd name="connsiteX3" fmla="*/ 468702 w 937403"/>
              <a:gd name="connsiteY3" fmla="*/ 937404 h 937403"/>
              <a:gd name="connsiteX4" fmla="*/ 0 w 937403"/>
              <a:gd name="connsiteY4" fmla="*/ 468702 h 937403"/>
              <a:gd name="connsiteX0" fmla="*/ 14433 w 951837"/>
              <a:gd name="connsiteY0" fmla="*/ 483135 h 951837"/>
              <a:gd name="connsiteX1" fmla="*/ 152455 w 951837"/>
              <a:gd name="connsiteY1" fmla="*/ 152456 h 951837"/>
              <a:gd name="connsiteX2" fmla="*/ 483135 w 951837"/>
              <a:gd name="connsiteY2" fmla="*/ 14433 h 951837"/>
              <a:gd name="connsiteX3" fmla="*/ 951837 w 951837"/>
              <a:gd name="connsiteY3" fmla="*/ 483135 h 951837"/>
              <a:gd name="connsiteX4" fmla="*/ 483135 w 951837"/>
              <a:gd name="connsiteY4" fmla="*/ 951837 h 951837"/>
              <a:gd name="connsiteX5" fmla="*/ 14433 w 951837"/>
              <a:gd name="connsiteY5" fmla="*/ 483135 h 951837"/>
              <a:gd name="connsiteX0" fmla="*/ 14433 w 965441"/>
              <a:gd name="connsiteY0" fmla="*/ 469590 h 938292"/>
              <a:gd name="connsiteX1" fmla="*/ 152455 w 965441"/>
              <a:gd name="connsiteY1" fmla="*/ 138911 h 938292"/>
              <a:gd name="connsiteX2" fmla="*/ 483135 w 965441"/>
              <a:gd name="connsiteY2" fmla="*/ 888 h 938292"/>
              <a:gd name="connsiteX3" fmla="*/ 808063 w 965441"/>
              <a:gd name="connsiteY3" fmla="*/ 196420 h 938292"/>
              <a:gd name="connsiteX4" fmla="*/ 951837 w 965441"/>
              <a:gd name="connsiteY4" fmla="*/ 469590 h 938292"/>
              <a:gd name="connsiteX5" fmla="*/ 483135 w 965441"/>
              <a:gd name="connsiteY5" fmla="*/ 938292 h 938292"/>
              <a:gd name="connsiteX6" fmla="*/ 14433 w 965441"/>
              <a:gd name="connsiteY6" fmla="*/ 469590 h 938292"/>
              <a:gd name="connsiteX0" fmla="*/ 14433 w 951847"/>
              <a:gd name="connsiteY0" fmla="*/ 469590 h 947784"/>
              <a:gd name="connsiteX1" fmla="*/ 152455 w 951847"/>
              <a:gd name="connsiteY1" fmla="*/ 138911 h 947784"/>
              <a:gd name="connsiteX2" fmla="*/ 483135 w 951847"/>
              <a:gd name="connsiteY2" fmla="*/ 888 h 947784"/>
              <a:gd name="connsiteX3" fmla="*/ 808063 w 951847"/>
              <a:gd name="connsiteY3" fmla="*/ 196420 h 947784"/>
              <a:gd name="connsiteX4" fmla="*/ 951837 w 951847"/>
              <a:gd name="connsiteY4" fmla="*/ 469590 h 947784"/>
              <a:gd name="connsiteX5" fmla="*/ 802312 w 951847"/>
              <a:gd name="connsiteY5" fmla="*/ 760012 h 947784"/>
              <a:gd name="connsiteX6" fmla="*/ 483135 w 951847"/>
              <a:gd name="connsiteY6" fmla="*/ 938292 h 947784"/>
              <a:gd name="connsiteX7" fmla="*/ 14433 w 951847"/>
              <a:gd name="connsiteY7" fmla="*/ 469590 h 947784"/>
              <a:gd name="connsiteX0" fmla="*/ 7892 w 945306"/>
              <a:gd name="connsiteY0" fmla="*/ 469590 h 947784"/>
              <a:gd name="connsiteX1" fmla="*/ 203424 w 945306"/>
              <a:gd name="connsiteY1" fmla="*/ 138911 h 947784"/>
              <a:gd name="connsiteX2" fmla="*/ 476594 w 945306"/>
              <a:gd name="connsiteY2" fmla="*/ 888 h 947784"/>
              <a:gd name="connsiteX3" fmla="*/ 801522 w 945306"/>
              <a:gd name="connsiteY3" fmla="*/ 196420 h 947784"/>
              <a:gd name="connsiteX4" fmla="*/ 945296 w 945306"/>
              <a:gd name="connsiteY4" fmla="*/ 469590 h 947784"/>
              <a:gd name="connsiteX5" fmla="*/ 795771 w 945306"/>
              <a:gd name="connsiteY5" fmla="*/ 760012 h 947784"/>
              <a:gd name="connsiteX6" fmla="*/ 476594 w 945306"/>
              <a:gd name="connsiteY6" fmla="*/ 938292 h 947784"/>
              <a:gd name="connsiteX7" fmla="*/ 7892 w 945306"/>
              <a:gd name="connsiteY7" fmla="*/ 469590 h 947784"/>
              <a:gd name="connsiteX0" fmla="*/ 10211 w 901618"/>
              <a:gd name="connsiteY0" fmla="*/ 619114 h 941209"/>
              <a:gd name="connsiteX1" fmla="*/ 159736 w 901618"/>
              <a:gd name="connsiteY1" fmla="*/ 138911 h 941209"/>
              <a:gd name="connsiteX2" fmla="*/ 432906 w 901618"/>
              <a:gd name="connsiteY2" fmla="*/ 888 h 941209"/>
              <a:gd name="connsiteX3" fmla="*/ 757834 w 901618"/>
              <a:gd name="connsiteY3" fmla="*/ 196420 h 941209"/>
              <a:gd name="connsiteX4" fmla="*/ 901608 w 901618"/>
              <a:gd name="connsiteY4" fmla="*/ 469590 h 941209"/>
              <a:gd name="connsiteX5" fmla="*/ 752083 w 901618"/>
              <a:gd name="connsiteY5" fmla="*/ 760012 h 941209"/>
              <a:gd name="connsiteX6" fmla="*/ 432906 w 901618"/>
              <a:gd name="connsiteY6" fmla="*/ 938292 h 941209"/>
              <a:gd name="connsiteX7" fmla="*/ 10211 w 901618"/>
              <a:gd name="connsiteY7" fmla="*/ 619114 h 941209"/>
              <a:gd name="connsiteX0" fmla="*/ 10211 w 901613"/>
              <a:gd name="connsiteY0" fmla="*/ 619276 h 941371"/>
              <a:gd name="connsiteX1" fmla="*/ 159736 w 901613"/>
              <a:gd name="connsiteY1" fmla="*/ 139073 h 941371"/>
              <a:gd name="connsiteX2" fmla="*/ 432906 w 901613"/>
              <a:gd name="connsiteY2" fmla="*/ 1050 h 941371"/>
              <a:gd name="connsiteX3" fmla="*/ 706075 w 901613"/>
              <a:gd name="connsiteY3" fmla="*/ 202333 h 941371"/>
              <a:gd name="connsiteX4" fmla="*/ 901608 w 901613"/>
              <a:gd name="connsiteY4" fmla="*/ 469752 h 941371"/>
              <a:gd name="connsiteX5" fmla="*/ 752083 w 901613"/>
              <a:gd name="connsiteY5" fmla="*/ 760174 h 941371"/>
              <a:gd name="connsiteX6" fmla="*/ 432906 w 901613"/>
              <a:gd name="connsiteY6" fmla="*/ 938454 h 941371"/>
              <a:gd name="connsiteX7" fmla="*/ 10211 w 901613"/>
              <a:gd name="connsiteY7" fmla="*/ 619276 h 941371"/>
              <a:gd name="connsiteX0" fmla="*/ 10211 w 901613"/>
              <a:gd name="connsiteY0" fmla="*/ 549214 h 871309"/>
              <a:gd name="connsiteX1" fmla="*/ 159736 w 901613"/>
              <a:gd name="connsiteY1" fmla="*/ 69011 h 871309"/>
              <a:gd name="connsiteX2" fmla="*/ 415653 w 901613"/>
              <a:gd name="connsiteY2" fmla="*/ 5750 h 871309"/>
              <a:gd name="connsiteX3" fmla="*/ 706075 w 901613"/>
              <a:gd name="connsiteY3" fmla="*/ 132271 h 871309"/>
              <a:gd name="connsiteX4" fmla="*/ 901608 w 901613"/>
              <a:gd name="connsiteY4" fmla="*/ 399690 h 871309"/>
              <a:gd name="connsiteX5" fmla="*/ 752083 w 901613"/>
              <a:gd name="connsiteY5" fmla="*/ 690112 h 871309"/>
              <a:gd name="connsiteX6" fmla="*/ 432906 w 901613"/>
              <a:gd name="connsiteY6" fmla="*/ 868392 h 871309"/>
              <a:gd name="connsiteX7" fmla="*/ 10211 w 901613"/>
              <a:gd name="connsiteY7" fmla="*/ 549214 h 871309"/>
              <a:gd name="connsiteX0" fmla="*/ 17400 w 908802"/>
              <a:gd name="connsiteY0" fmla="*/ 544166 h 866261"/>
              <a:gd name="connsiteX1" fmla="*/ 120917 w 908802"/>
              <a:gd name="connsiteY1" fmla="*/ 173231 h 866261"/>
              <a:gd name="connsiteX2" fmla="*/ 422842 w 908802"/>
              <a:gd name="connsiteY2" fmla="*/ 702 h 866261"/>
              <a:gd name="connsiteX3" fmla="*/ 713264 w 908802"/>
              <a:gd name="connsiteY3" fmla="*/ 127223 h 866261"/>
              <a:gd name="connsiteX4" fmla="*/ 908797 w 908802"/>
              <a:gd name="connsiteY4" fmla="*/ 394642 h 866261"/>
              <a:gd name="connsiteX5" fmla="*/ 759272 w 908802"/>
              <a:gd name="connsiteY5" fmla="*/ 685064 h 866261"/>
              <a:gd name="connsiteX6" fmla="*/ 440095 w 908802"/>
              <a:gd name="connsiteY6" fmla="*/ 863344 h 866261"/>
              <a:gd name="connsiteX7" fmla="*/ 17400 w 908802"/>
              <a:gd name="connsiteY7" fmla="*/ 544166 h 866261"/>
              <a:gd name="connsiteX0" fmla="*/ 13922 w 905324"/>
              <a:gd name="connsiteY0" fmla="*/ 544166 h 821600"/>
              <a:gd name="connsiteX1" fmla="*/ 117439 w 905324"/>
              <a:gd name="connsiteY1" fmla="*/ 173231 h 821600"/>
              <a:gd name="connsiteX2" fmla="*/ 419364 w 905324"/>
              <a:gd name="connsiteY2" fmla="*/ 702 h 821600"/>
              <a:gd name="connsiteX3" fmla="*/ 709786 w 905324"/>
              <a:gd name="connsiteY3" fmla="*/ 127223 h 821600"/>
              <a:gd name="connsiteX4" fmla="*/ 905319 w 905324"/>
              <a:gd name="connsiteY4" fmla="*/ 394642 h 821600"/>
              <a:gd name="connsiteX5" fmla="*/ 755794 w 905324"/>
              <a:gd name="connsiteY5" fmla="*/ 685064 h 821600"/>
              <a:gd name="connsiteX6" fmla="*/ 384859 w 905324"/>
              <a:gd name="connsiteY6" fmla="*/ 817337 h 821600"/>
              <a:gd name="connsiteX7" fmla="*/ 13922 w 905324"/>
              <a:gd name="connsiteY7" fmla="*/ 544166 h 821600"/>
              <a:gd name="connsiteX0" fmla="*/ 13922 w 876572"/>
              <a:gd name="connsiteY0" fmla="*/ 544166 h 821600"/>
              <a:gd name="connsiteX1" fmla="*/ 117439 w 876572"/>
              <a:gd name="connsiteY1" fmla="*/ 173231 h 821600"/>
              <a:gd name="connsiteX2" fmla="*/ 419364 w 876572"/>
              <a:gd name="connsiteY2" fmla="*/ 702 h 821600"/>
              <a:gd name="connsiteX3" fmla="*/ 709786 w 876572"/>
              <a:gd name="connsiteY3" fmla="*/ 127223 h 821600"/>
              <a:gd name="connsiteX4" fmla="*/ 876565 w 876572"/>
              <a:gd name="connsiteY4" fmla="*/ 400393 h 821600"/>
              <a:gd name="connsiteX5" fmla="*/ 755794 w 876572"/>
              <a:gd name="connsiteY5" fmla="*/ 685064 h 821600"/>
              <a:gd name="connsiteX6" fmla="*/ 384859 w 876572"/>
              <a:gd name="connsiteY6" fmla="*/ 817337 h 821600"/>
              <a:gd name="connsiteX7" fmla="*/ 13922 w 876572"/>
              <a:gd name="connsiteY7" fmla="*/ 544166 h 821600"/>
              <a:gd name="connsiteX0" fmla="*/ 13922 w 876572"/>
              <a:gd name="connsiteY0" fmla="*/ 544966 h 822400"/>
              <a:gd name="connsiteX1" fmla="*/ 117439 w 876572"/>
              <a:gd name="connsiteY1" fmla="*/ 174031 h 822400"/>
              <a:gd name="connsiteX2" fmla="*/ 250011 w 876572"/>
              <a:gd name="connsiteY2" fmla="*/ 65704 h 822400"/>
              <a:gd name="connsiteX3" fmla="*/ 419364 w 876572"/>
              <a:gd name="connsiteY3" fmla="*/ 1502 h 822400"/>
              <a:gd name="connsiteX4" fmla="*/ 709786 w 876572"/>
              <a:gd name="connsiteY4" fmla="*/ 128023 h 822400"/>
              <a:gd name="connsiteX5" fmla="*/ 876565 w 876572"/>
              <a:gd name="connsiteY5" fmla="*/ 401193 h 822400"/>
              <a:gd name="connsiteX6" fmla="*/ 755794 w 876572"/>
              <a:gd name="connsiteY6" fmla="*/ 685864 h 822400"/>
              <a:gd name="connsiteX7" fmla="*/ 384859 w 876572"/>
              <a:gd name="connsiteY7" fmla="*/ 818137 h 822400"/>
              <a:gd name="connsiteX8" fmla="*/ 13922 w 876572"/>
              <a:gd name="connsiteY8" fmla="*/ 544966 h 822400"/>
              <a:gd name="connsiteX0" fmla="*/ 13922 w 876572"/>
              <a:gd name="connsiteY0" fmla="*/ 544207 h 821641"/>
              <a:gd name="connsiteX1" fmla="*/ 117439 w 876572"/>
              <a:gd name="connsiteY1" fmla="*/ 173272 h 821641"/>
              <a:gd name="connsiteX2" fmla="*/ 268797 w 876572"/>
              <a:gd name="connsiteY2" fmla="*/ 79521 h 821641"/>
              <a:gd name="connsiteX3" fmla="*/ 419364 w 876572"/>
              <a:gd name="connsiteY3" fmla="*/ 743 h 821641"/>
              <a:gd name="connsiteX4" fmla="*/ 709786 w 876572"/>
              <a:gd name="connsiteY4" fmla="*/ 127264 h 821641"/>
              <a:gd name="connsiteX5" fmla="*/ 876565 w 876572"/>
              <a:gd name="connsiteY5" fmla="*/ 400434 h 821641"/>
              <a:gd name="connsiteX6" fmla="*/ 755794 w 876572"/>
              <a:gd name="connsiteY6" fmla="*/ 685105 h 821641"/>
              <a:gd name="connsiteX7" fmla="*/ 384859 w 876572"/>
              <a:gd name="connsiteY7" fmla="*/ 817378 h 821641"/>
              <a:gd name="connsiteX8" fmla="*/ 13922 w 876572"/>
              <a:gd name="connsiteY8" fmla="*/ 544207 h 821641"/>
              <a:gd name="connsiteX0" fmla="*/ 30022 w 892672"/>
              <a:gd name="connsiteY0" fmla="*/ 544207 h 821641"/>
              <a:gd name="connsiteX1" fmla="*/ 34418 w 892672"/>
              <a:gd name="connsiteY1" fmla="*/ 346065 h 821641"/>
              <a:gd name="connsiteX2" fmla="*/ 133539 w 892672"/>
              <a:gd name="connsiteY2" fmla="*/ 173272 h 821641"/>
              <a:gd name="connsiteX3" fmla="*/ 284897 w 892672"/>
              <a:gd name="connsiteY3" fmla="*/ 79521 h 821641"/>
              <a:gd name="connsiteX4" fmla="*/ 435464 w 892672"/>
              <a:gd name="connsiteY4" fmla="*/ 743 h 821641"/>
              <a:gd name="connsiteX5" fmla="*/ 725886 w 892672"/>
              <a:gd name="connsiteY5" fmla="*/ 127264 h 821641"/>
              <a:gd name="connsiteX6" fmla="*/ 892665 w 892672"/>
              <a:gd name="connsiteY6" fmla="*/ 400434 h 821641"/>
              <a:gd name="connsiteX7" fmla="*/ 771894 w 892672"/>
              <a:gd name="connsiteY7" fmla="*/ 685105 h 821641"/>
              <a:gd name="connsiteX8" fmla="*/ 400959 w 892672"/>
              <a:gd name="connsiteY8" fmla="*/ 817378 h 821641"/>
              <a:gd name="connsiteX9" fmla="*/ 30022 w 892672"/>
              <a:gd name="connsiteY9" fmla="*/ 544207 h 821641"/>
              <a:gd name="connsiteX0" fmla="*/ 20474 w 883124"/>
              <a:gd name="connsiteY0" fmla="*/ 544207 h 821641"/>
              <a:gd name="connsiteX1" fmla="*/ 56180 w 883124"/>
              <a:gd name="connsiteY1" fmla="*/ 354394 h 821641"/>
              <a:gd name="connsiteX2" fmla="*/ 123991 w 883124"/>
              <a:gd name="connsiteY2" fmla="*/ 173272 h 821641"/>
              <a:gd name="connsiteX3" fmla="*/ 275349 w 883124"/>
              <a:gd name="connsiteY3" fmla="*/ 79521 h 821641"/>
              <a:gd name="connsiteX4" fmla="*/ 425916 w 883124"/>
              <a:gd name="connsiteY4" fmla="*/ 743 h 821641"/>
              <a:gd name="connsiteX5" fmla="*/ 716338 w 883124"/>
              <a:gd name="connsiteY5" fmla="*/ 127264 h 821641"/>
              <a:gd name="connsiteX6" fmla="*/ 883117 w 883124"/>
              <a:gd name="connsiteY6" fmla="*/ 400434 h 821641"/>
              <a:gd name="connsiteX7" fmla="*/ 762346 w 883124"/>
              <a:gd name="connsiteY7" fmla="*/ 685105 h 821641"/>
              <a:gd name="connsiteX8" fmla="*/ 391411 w 883124"/>
              <a:gd name="connsiteY8" fmla="*/ 817378 h 821641"/>
              <a:gd name="connsiteX9" fmla="*/ 20474 w 883124"/>
              <a:gd name="connsiteY9" fmla="*/ 544207 h 821641"/>
              <a:gd name="connsiteX0" fmla="*/ 20474 w 883124"/>
              <a:gd name="connsiteY0" fmla="*/ 544207 h 817439"/>
              <a:gd name="connsiteX1" fmla="*/ 56180 w 883124"/>
              <a:gd name="connsiteY1" fmla="*/ 354394 h 817439"/>
              <a:gd name="connsiteX2" fmla="*/ 123991 w 883124"/>
              <a:gd name="connsiteY2" fmla="*/ 173272 h 817439"/>
              <a:gd name="connsiteX3" fmla="*/ 275349 w 883124"/>
              <a:gd name="connsiteY3" fmla="*/ 79521 h 817439"/>
              <a:gd name="connsiteX4" fmla="*/ 425916 w 883124"/>
              <a:gd name="connsiteY4" fmla="*/ 743 h 817439"/>
              <a:gd name="connsiteX5" fmla="*/ 716338 w 883124"/>
              <a:gd name="connsiteY5" fmla="*/ 127264 h 817439"/>
              <a:gd name="connsiteX6" fmla="*/ 883117 w 883124"/>
              <a:gd name="connsiteY6" fmla="*/ 400434 h 817439"/>
              <a:gd name="connsiteX7" fmla="*/ 762346 w 883124"/>
              <a:gd name="connsiteY7" fmla="*/ 685105 h 817439"/>
              <a:gd name="connsiteX8" fmla="*/ 391411 w 883124"/>
              <a:gd name="connsiteY8" fmla="*/ 817378 h 817439"/>
              <a:gd name="connsiteX9" fmla="*/ 175157 w 883124"/>
              <a:gd name="connsiteY9" fmla="*/ 700067 h 817439"/>
              <a:gd name="connsiteX10" fmla="*/ 20474 w 883124"/>
              <a:gd name="connsiteY10" fmla="*/ 544207 h 817439"/>
              <a:gd name="connsiteX0" fmla="*/ 6906 w 869556"/>
              <a:gd name="connsiteY0" fmla="*/ 544207 h 817414"/>
              <a:gd name="connsiteX1" fmla="*/ 42612 w 869556"/>
              <a:gd name="connsiteY1" fmla="*/ 354394 h 817414"/>
              <a:gd name="connsiteX2" fmla="*/ 110423 w 869556"/>
              <a:gd name="connsiteY2" fmla="*/ 173272 h 817414"/>
              <a:gd name="connsiteX3" fmla="*/ 261781 w 869556"/>
              <a:gd name="connsiteY3" fmla="*/ 79521 h 817414"/>
              <a:gd name="connsiteX4" fmla="*/ 412348 w 869556"/>
              <a:gd name="connsiteY4" fmla="*/ 743 h 817414"/>
              <a:gd name="connsiteX5" fmla="*/ 702770 w 869556"/>
              <a:gd name="connsiteY5" fmla="*/ 127264 h 817414"/>
              <a:gd name="connsiteX6" fmla="*/ 869549 w 869556"/>
              <a:gd name="connsiteY6" fmla="*/ 400434 h 817414"/>
              <a:gd name="connsiteX7" fmla="*/ 748778 w 869556"/>
              <a:gd name="connsiteY7" fmla="*/ 685105 h 817414"/>
              <a:gd name="connsiteX8" fmla="*/ 377843 w 869556"/>
              <a:gd name="connsiteY8" fmla="*/ 817378 h 817414"/>
              <a:gd name="connsiteX9" fmla="*/ 182462 w 869556"/>
              <a:gd name="connsiteY9" fmla="*/ 675079 h 817414"/>
              <a:gd name="connsiteX10" fmla="*/ 6906 w 869556"/>
              <a:gd name="connsiteY10" fmla="*/ 544207 h 817414"/>
              <a:gd name="connsiteX0" fmla="*/ 6906 w 869556"/>
              <a:gd name="connsiteY0" fmla="*/ 544207 h 822191"/>
              <a:gd name="connsiteX1" fmla="*/ 42612 w 869556"/>
              <a:gd name="connsiteY1" fmla="*/ 354394 h 822191"/>
              <a:gd name="connsiteX2" fmla="*/ 110423 w 869556"/>
              <a:gd name="connsiteY2" fmla="*/ 173272 h 822191"/>
              <a:gd name="connsiteX3" fmla="*/ 261781 w 869556"/>
              <a:gd name="connsiteY3" fmla="*/ 79521 h 822191"/>
              <a:gd name="connsiteX4" fmla="*/ 412348 w 869556"/>
              <a:gd name="connsiteY4" fmla="*/ 743 h 822191"/>
              <a:gd name="connsiteX5" fmla="*/ 702770 w 869556"/>
              <a:gd name="connsiteY5" fmla="*/ 127264 h 822191"/>
              <a:gd name="connsiteX6" fmla="*/ 869549 w 869556"/>
              <a:gd name="connsiteY6" fmla="*/ 400434 h 822191"/>
              <a:gd name="connsiteX7" fmla="*/ 748778 w 869556"/>
              <a:gd name="connsiteY7" fmla="*/ 685105 h 822191"/>
              <a:gd name="connsiteX8" fmla="*/ 581142 w 869556"/>
              <a:gd name="connsiteY8" fmla="*/ 779198 h 822191"/>
              <a:gd name="connsiteX9" fmla="*/ 377843 w 869556"/>
              <a:gd name="connsiteY9" fmla="*/ 817378 h 822191"/>
              <a:gd name="connsiteX10" fmla="*/ 182462 w 869556"/>
              <a:gd name="connsiteY10" fmla="*/ 675079 h 822191"/>
              <a:gd name="connsiteX11" fmla="*/ 6906 w 869556"/>
              <a:gd name="connsiteY11" fmla="*/ 544207 h 822191"/>
              <a:gd name="connsiteX0" fmla="*/ 6906 w 869556"/>
              <a:gd name="connsiteY0" fmla="*/ 544207 h 819922"/>
              <a:gd name="connsiteX1" fmla="*/ 42612 w 869556"/>
              <a:gd name="connsiteY1" fmla="*/ 354394 h 819922"/>
              <a:gd name="connsiteX2" fmla="*/ 110423 w 869556"/>
              <a:gd name="connsiteY2" fmla="*/ 173272 h 819922"/>
              <a:gd name="connsiteX3" fmla="*/ 261781 w 869556"/>
              <a:gd name="connsiteY3" fmla="*/ 79521 h 819922"/>
              <a:gd name="connsiteX4" fmla="*/ 412348 w 869556"/>
              <a:gd name="connsiteY4" fmla="*/ 743 h 819922"/>
              <a:gd name="connsiteX5" fmla="*/ 702770 w 869556"/>
              <a:gd name="connsiteY5" fmla="*/ 127264 h 819922"/>
              <a:gd name="connsiteX6" fmla="*/ 869549 w 869556"/>
              <a:gd name="connsiteY6" fmla="*/ 400434 h 819922"/>
              <a:gd name="connsiteX7" fmla="*/ 748778 w 869556"/>
              <a:gd name="connsiteY7" fmla="*/ 685105 h 819922"/>
              <a:gd name="connsiteX8" fmla="*/ 572793 w 869556"/>
              <a:gd name="connsiteY8" fmla="*/ 760457 h 819922"/>
              <a:gd name="connsiteX9" fmla="*/ 377843 w 869556"/>
              <a:gd name="connsiteY9" fmla="*/ 817378 h 819922"/>
              <a:gd name="connsiteX10" fmla="*/ 182462 w 869556"/>
              <a:gd name="connsiteY10" fmla="*/ 675079 h 819922"/>
              <a:gd name="connsiteX11" fmla="*/ 6906 w 869556"/>
              <a:gd name="connsiteY11" fmla="*/ 544207 h 819922"/>
              <a:gd name="connsiteX0" fmla="*/ 6906 w 875785"/>
              <a:gd name="connsiteY0" fmla="*/ 544207 h 819922"/>
              <a:gd name="connsiteX1" fmla="*/ 42612 w 875785"/>
              <a:gd name="connsiteY1" fmla="*/ 354394 h 819922"/>
              <a:gd name="connsiteX2" fmla="*/ 110423 w 875785"/>
              <a:gd name="connsiteY2" fmla="*/ 173272 h 819922"/>
              <a:gd name="connsiteX3" fmla="*/ 261781 w 875785"/>
              <a:gd name="connsiteY3" fmla="*/ 79521 h 819922"/>
              <a:gd name="connsiteX4" fmla="*/ 412348 w 875785"/>
              <a:gd name="connsiteY4" fmla="*/ 743 h 819922"/>
              <a:gd name="connsiteX5" fmla="*/ 702770 w 875785"/>
              <a:gd name="connsiteY5" fmla="*/ 127264 h 819922"/>
              <a:gd name="connsiteX6" fmla="*/ 869549 w 875785"/>
              <a:gd name="connsiteY6" fmla="*/ 400434 h 819922"/>
              <a:gd name="connsiteX7" fmla="*/ 831621 w 875785"/>
              <a:gd name="connsiteY7" fmla="*/ 541808 h 819922"/>
              <a:gd name="connsiteX8" fmla="*/ 748778 w 875785"/>
              <a:gd name="connsiteY8" fmla="*/ 685105 h 819922"/>
              <a:gd name="connsiteX9" fmla="*/ 572793 w 875785"/>
              <a:gd name="connsiteY9" fmla="*/ 760457 h 819922"/>
              <a:gd name="connsiteX10" fmla="*/ 377843 w 875785"/>
              <a:gd name="connsiteY10" fmla="*/ 817378 h 819922"/>
              <a:gd name="connsiteX11" fmla="*/ 182462 w 875785"/>
              <a:gd name="connsiteY11" fmla="*/ 675079 h 819922"/>
              <a:gd name="connsiteX12" fmla="*/ 6906 w 875785"/>
              <a:gd name="connsiteY12" fmla="*/ 544207 h 819922"/>
              <a:gd name="connsiteX0" fmla="*/ 6906 w 874241"/>
              <a:gd name="connsiteY0" fmla="*/ 544207 h 819922"/>
              <a:gd name="connsiteX1" fmla="*/ 42612 w 874241"/>
              <a:gd name="connsiteY1" fmla="*/ 354394 h 819922"/>
              <a:gd name="connsiteX2" fmla="*/ 110423 w 874241"/>
              <a:gd name="connsiteY2" fmla="*/ 173272 h 819922"/>
              <a:gd name="connsiteX3" fmla="*/ 261781 w 874241"/>
              <a:gd name="connsiteY3" fmla="*/ 79521 h 819922"/>
              <a:gd name="connsiteX4" fmla="*/ 412348 w 874241"/>
              <a:gd name="connsiteY4" fmla="*/ 743 h 819922"/>
              <a:gd name="connsiteX5" fmla="*/ 702770 w 874241"/>
              <a:gd name="connsiteY5" fmla="*/ 127264 h 819922"/>
              <a:gd name="connsiteX6" fmla="*/ 869549 w 874241"/>
              <a:gd name="connsiteY6" fmla="*/ 400434 h 819922"/>
              <a:gd name="connsiteX7" fmla="*/ 812835 w 874241"/>
              <a:gd name="connsiteY7" fmla="*/ 543891 h 819922"/>
              <a:gd name="connsiteX8" fmla="*/ 748778 w 874241"/>
              <a:gd name="connsiteY8" fmla="*/ 685105 h 819922"/>
              <a:gd name="connsiteX9" fmla="*/ 572793 w 874241"/>
              <a:gd name="connsiteY9" fmla="*/ 760457 h 819922"/>
              <a:gd name="connsiteX10" fmla="*/ 377843 w 874241"/>
              <a:gd name="connsiteY10" fmla="*/ 817378 h 819922"/>
              <a:gd name="connsiteX11" fmla="*/ 182462 w 874241"/>
              <a:gd name="connsiteY11" fmla="*/ 675079 h 819922"/>
              <a:gd name="connsiteX12" fmla="*/ 6906 w 874241"/>
              <a:gd name="connsiteY12" fmla="*/ 544207 h 819922"/>
              <a:gd name="connsiteX0" fmla="*/ 6906 w 869558"/>
              <a:gd name="connsiteY0" fmla="*/ 544207 h 819922"/>
              <a:gd name="connsiteX1" fmla="*/ 42612 w 869558"/>
              <a:gd name="connsiteY1" fmla="*/ 354394 h 819922"/>
              <a:gd name="connsiteX2" fmla="*/ 110423 w 869558"/>
              <a:gd name="connsiteY2" fmla="*/ 173272 h 819922"/>
              <a:gd name="connsiteX3" fmla="*/ 261781 w 869558"/>
              <a:gd name="connsiteY3" fmla="*/ 79521 h 819922"/>
              <a:gd name="connsiteX4" fmla="*/ 412348 w 869558"/>
              <a:gd name="connsiteY4" fmla="*/ 743 h 819922"/>
              <a:gd name="connsiteX5" fmla="*/ 702770 w 869558"/>
              <a:gd name="connsiteY5" fmla="*/ 127264 h 819922"/>
              <a:gd name="connsiteX6" fmla="*/ 808660 w 869558"/>
              <a:gd name="connsiteY6" fmla="*/ 273182 h 819922"/>
              <a:gd name="connsiteX7" fmla="*/ 869549 w 869558"/>
              <a:gd name="connsiteY7" fmla="*/ 400434 h 819922"/>
              <a:gd name="connsiteX8" fmla="*/ 812835 w 869558"/>
              <a:gd name="connsiteY8" fmla="*/ 543891 h 819922"/>
              <a:gd name="connsiteX9" fmla="*/ 748778 w 869558"/>
              <a:gd name="connsiteY9" fmla="*/ 685105 h 819922"/>
              <a:gd name="connsiteX10" fmla="*/ 572793 w 869558"/>
              <a:gd name="connsiteY10" fmla="*/ 760457 h 819922"/>
              <a:gd name="connsiteX11" fmla="*/ 377843 w 869558"/>
              <a:gd name="connsiteY11" fmla="*/ 817378 h 819922"/>
              <a:gd name="connsiteX12" fmla="*/ 182462 w 869558"/>
              <a:gd name="connsiteY12" fmla="*/ 675079 h 819922"/>
              <a:gd name="connsiteX13" fmla="*/ 6906 w 869558"/>
              <a:gd name="connsiteY13" fmla="*/ 544207 h 819922"/>
              <a:gd name="connsiteX0" fmla="*/ 6906 w 869558"/>
              <a:gd name="connsiteY0" fmla="*/ 544207 h 819922"/>
              <a:gd name="connsiteX1" fmla="*/ 42612 w 869558"/>
              <a:gd name="connsiteY1" fmla="*/ 354394 h 819922"/>
              <a:gd name="connsiteX2" fmla="*/ 110423 w 869558"/>
              <a:gd name="connsiteY2" fmla="*/ 173272 h 819922"/>
              <a:gd name="connsiteX3" fmla="*/ 261781 w 869558"/>
              <a:gd name="connsiteY3" fmla="*/ 79521 h 819922"/>
              <a:gd name="connsiteX4" fmla="*/ 412348 w 869558"/>
              <a:gd name="connsiteY4" fmla="*/ 743 h 819922"/>
              <a:gd name="connsiteX5" fmla="*/ 702770 w 869558"/>
              <a:gd name="connsiteY5" fmla="*/ 127264 h 819922"/>
              <a:gd name="connsiteX6" fmla="*/ 798223 w 869558"/>
              <a:gd name="connsiteY6" fmla="*/ 279429 h 819922"/>
              <a:gd name="connsiteX7" fmla="*/ 869549 w 869558"/>
              <a:gd name="connsiteY7" fmla="*/ 400434 h 819922"/>
              <a:gd name="connsiteX8" fmla="*/ 812835 w 869558"/>
              <a:gd name="connsiteY8" fmla="*/ 543891 h 819922"/>
              <a:gd name="connsiteX9" fmla="*/ 748778 w 869558"/>
              <a:gd name="connsiteY9" fmla="*/ 685105 h 819922"/>
              <a:gd name="connsiteX10" fmla="*/ 572793 w 869558"/>
              <a:gd name="connsiteY10" fmla="*/ 760457 h 819922"/>
              <a:gd name="connsiteX11" fmla="*/ 377843 w 869558"/>
              <a:gd name="connsiteY11" fmla="*/ 817378 h 819922"/>
              <a:gd name="connsiteX12" fmla="*/ 182462 w 869558"/>
              <a:gd name="connsiteY12" fmla="*/ 675079 h 819922"/>
              <a:gd name="connsiteX13" fmla="*/ 6906 w 869558"/>
              <a:gd name="connsiteY13" fmla="*/ 544207 h 819922"/>
              <a:gd name="connsiteX0" fmla="*/ 6906 w 869558"/>
              <a:gd name="connsiteY0" fmla="*/ 543728 h 819443"/>
              <a:gd name="connsiteX1" fmla="*/ 42612 w 869558"/>
              <a:gd name="connsiteY1" fmla="*/ 353915 h 819443"/>
              <a:gd name="connsiteX2" fmla="*/ 110423 w 869558"/>
              <a:gd name="connsiteY2" fmla="*/ 172793 h 819443"/>
              <a:gd name="connsiteX3" fmla="*/ 261781 w 869558"/>
              <a:gd name="connsiteY3" fmla="*/ 79042 h 819443"/>
              <a:gd name="connsiteX4" fmla="*/ 412348 w 869558"/>
              <a:gd name="connsiteY4" fmla="*/ 264 h 819443"/>
              <a:gd name="connsiteX5" fmla="*/ 568618 w 869558"/>
              <a:gd name="connsiteY5" fmla="*/ 56137 h 819443"/>
              <a:gd name="connsiteX6" fmla="*/ 702770 w 869558"/>
              <a:gd name="connsiteY6" fmla="*/ 126785 h 819443"/>
              <a:gd name="connsiteX7" fmla="*/ 798223 w 869558"/>
              <a:gd name="connsiteY7" fmla="*/ 278950 h 819443"/>
              <a:gd name="connsiteX8" fmla="*/ 869549 w 869558"/>
              <a:gd name="connsiteY8" fmla="*/ 399955 h 819443"/>
              <a:gd name="connsiteX9" fmla="*/ 812835 w 869558"/>
              <a:gd name="connsiteY9" fmla="*/ 543412 h 819443"/>
              <a:gd name="connsiteX10" fmla="*/ 748778 w 869558"/>
              <a:gd name="connsiteY10" fmla="*/ 684626 h 819443"/>
              <a:gd name="connsiteX11" fmla="*/ 572793 w 869558"/>
              <a:gd name="connsiteY11" fmla="*/ 759978 h 819443"/>
              <a:gd name="connsiteX12" fmla="*/ 377843 w 869558"/>
              <a:gd name="connsiteY12" fmla="*/ 816899 h 819443"/>
              <a:gd name="connsiteX13" fmla="*/ 182462 w 869558"/>
              <a:gd name="connsiteY13" fmla="*/ 674600 h 819443"/>
              <a:gd name="connsiteX14" fmla="*/ 6906 w 869558"/>
              <a:gd name="connsiteY14" fmla="*/ 543728 h 819443"/>
              <a:gd name="connsiteX0" fmla="*/ 6906 w 869558"/>
              <a:gd name="connsiteY0" fmla="*/ 543471 h 819186"/>
              <a:gd name="connsiteX1" fmla="*/ 42612 w 869558"/>
              <a:gd name="connsiteY1" fmla="*/ 353658 h 819186"/>
              <a:gd name="connsiteX2" fmla="*/ 110423 w 869558"/>
              <a:gd name="connsiteY2" fmla="*/ 172536 h 819186"/>
              <a:gd name="connsiteX3" fmla="*/ 261781 w 869558"/>
              <a:gd name="connsiteY3" fmla="*/ 78785 h 819186"/>
              <a:gd name="connsiteX4" fmla="*/ 412348 w 869558"/>
              <a:gd name="connsiteY4" fmla="*/ 7 h 819186"/>
              <a:gd name="connsiteX5" fmla="*/ 562356 w 869558"/>
              <a:gd name="connsiteY5" fmla="*/ 74621 h 819186"/>
              <a:gd name="connsiteX6" fmla="*/ 702770 w 869558"/>
              <a:gd name="connsiteY6" fmla="*/ 126528 h 819186"/>
              <a:gd name="connsiteX7" fmla="*/ 798223 w 869558"/>
              <a:gd name="connsiteY7" fmla="*/ 278693 h 819186"/>
              <a:gd name="connsiteX8" fmla="*/ 869549 w 869558"/>
              <a:gd name="connsiteY8" fmla="*/ 399698 h 819186"/>
              <a:gd name="connsiteX9" fmla="*/ 812835 w 869558"/>
              <a:gd name="connsiteY9" fmla="*/ 543155 h 819186"/>
              <a:gd name="connsiteX10" fmla="*/ 748778 w 869558"/>
              <a:gd name="connsiteY10" fmla="*/ 684369 h 819186"/>
              <a:gd name="connsiteX11" fmla="*/ 572793 w 869558"/>
              <a:gd name="connsiteY11" fmla="*/ 759721 h 819186"/>
              <a:gd name="connsiteX12" fmla="*/ 377843 w 869558"/>
              <a:gd name="connsiteY12" fmla="*/ 816642 h 819186"/>
              <a:gd name="connsiteX13" fmla="*/ 182462 w 869558"/>
              <a:gd name="connsiteY13" fmla="*/ 674343 h 819186"/>
              <a:gd name="connsiteX14" fmla="*/ 6906 w 869558"/>
              <a:gd name="connsiteY14" fmla="*/ 543471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87055 w 846190"/>
              <a:gd name="connsiteY2" fmla="*/ 172536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103754 w 846190"/>
              <a:gd name="connsiteY2" fmla="*/ 180865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103754 w 846190"/>
              <a:gd name="connsiteY2" fmla="*/ 180865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103754 w 846190"/>
              <a:gd name="connsiteY2" fmla="*/ 180865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74531 w 846190"/>
              <a:gd name="connsiteY2" fmla="*/ 166288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74531 w 846190"/>
              <a:gd name="connsiteY2" fmla="*/ 166288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9779 w 843208"/>
              <a:gd name="connsiteY0" fmla="*/ 549718 h 819186"/>
              <a:gd name="connsiteX1" fmla="*/ 16262 w 843208"/>
              <a:gd name="connsiteY1" fmla="*/ 353658 h 819186"/>
              <a:gd name="connsiteX2" fmla="*/ 71549 w 843208"/>
              <a:gd name="connsiteY2" fmla="*/ 166288 h 819186"/>
              <a:gd name="connsiteX3" fmla="*/ 235431 w 843208"/>
              <a:gd name="connsiteY3" fmla="*/ 78785 h 819186"/>
              <a:gd name="connsiteX4" fmla="*/ 385998 w 843208"/>
              <a:gd name="connsiteY4" fmla="*/ 7 h 819186"/>
              <a:gd name="connsiteX5" fmla="*/ 536006 w 843208"/>
              <a:gd name="connsiteY5" fmla="*/ 74621 h 819186"/>
              <a:gd name="connsiteX6" fmla="*/ 676420 w 843208"/>
              <a:gd name="connsiteY6" fmla="*/ 126528 h 819186"/>
              <a:gd name="connsiteX7" fmla="*/ 771873 w 843208"/>
              <a:gd name="connsiteY7" fmla="*/ 278693 h 819186"/>
              <a:gd name="connsiteX8" fmla="*/ 843199 w 843208"/>
              <a:gd name="connsiteY8" fmla="*/ 399698 h 819186"/>
              <a:gd name="connsiteX9" fmla="*/ 786485 w 843208"/>
              <a:gd name="connsiteY9" fmla="*/ 543155 h 819186"/>
              <a:gd name="connsiteX10" fmla="*/ 722428 w 843208"/>
              <a:gd name="connsiteY10" fmla="*/ 684369 h 819186"/>
              <a:gd name="connsiteX11" fmla="*/ 546443 w 843208"/>
              <a:gd name="connsiteY11" fmla="*/ 759721 h 819186"/>
              <a:gd name="connsiteX12" fmla="*/ 351493 w 843208"/>
              <a:gd name="connsiteY12" fmla="*/ 816642 h 819186"/>
              <a:gd name="connsiteX13" fmla="*/ 156112 w 843208"/>
              <a:gd name="connsiteY13" fmla="*/ 674343 h 819186"/>
              <a:gd name="connsiteX14" fmla="*/ 9779 w 843208"/>
              <a:gd name="connsiteY14" fmla="*/ 549718 h 819186"/>
              <a:gd name="connsiteX0" fmla="*/ 5929 w 839358"/>
              <a:gd name="connsiteY0" fmla="*/ 549718 h 819186"/>
              <a:gd name="connsiteX1" fmla="*/ 29111 w 839358"/>
              <a:gd name="connsiteY1" fmla="*/ 374482 h 819186"/>
              <a:gd name="connsiteX2" fmla="*/ 67699 w 839358"/>
              <a:gd name="connsiteY2" fmla="*/ 166288 h 819186"/>
              <a:gd name="connsiteX3" fmla="*/ 231581 w 839358"/>
              <a:gd name="connsiteY3" fmla="*/ 78785 h 819186"/>
              <a:gd name="connsiteX4" fmla="*/ 382148 w 839358"/>
              <a:gd name="connsiteY4" fmla="*/ 7 h 819186"/>
              <a:gd name="connsiteX5" fmla="*/ 532156 w 839358"/>
              <a:gd name="connsiteY5" fmla="*/ 74621 h 819186"/>
              <a:gd name="connsiteX6" fmla="*/ 672570 w 839358"/>
              <a:gd name="connsiteY6" fmla="*/ 126528 h 819186"/>
              <a:gd name="connsiteX7" fmla="*/ 768023 w 839358"/>
              <a:gd name="connsiteY7" fmla="*/ 278693 h 819186"/>
              <a:gd name="connsiteX8" fmla="*/ 839349 w 839358"/>
              <a:gd name="connsiteY8" fmla="*/ 399698 h 819186"/>
              <a:gd name="connsiteX9" fmla="*/ 782635 w 839358"/>
              <a:gd name="connsiteY9" fmla="*/ 543155 h 819186"/>
              <a:gd name="connsiteX10" fmla="*/ 718578 w 839358"/>
              <a:gd name="connsiteY10" fmla="*/ 684369 h 819186"/>
              <a:gd name="connsiteX11" fmla="*/ 542593 w 839358"/>
              <a:gd name="connsiteY11" fmla="*/ 759721 h 819186"/>
              <a:gd name="connsiteX12" fmla="*/ 347643 w 839358"/>
              <a:gd name="connsiteY12" fmla="*/ 816642 h 819186"/>
              <a:gd name="connsiteX13" fmla="*/ 152262 w 839358"/>
              <a:gd name="connsiteY13" fmla="*/ 674343 h 819186"/>
              <a:gd name="connsiteX14" fmla="*/ 5929 w 839358"/>
              <a:gd name="connsiteY14" fmla="*/ 549718 h 81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9358" h="819186">
                <a:moveTo>
                  <a:pt x="5929" y="549718"/>
                </a:moveTo>
                <a:cubicBezTo>
                  <a:pt x="-14596" y="499741"/>
                  <a:pt x="24382" y="440469"/>
                  <a:pt x="29111" y="374482"/>
                </a:cubicBezTo>
                <a:cubicBezTo>
                  <a:pt x="33840" y="308495"/>
                  <a:pt x="33954" y="215571"/>
                  <a:pt x="67699" y="166288"/>
                </a:cubicBezTo>
                <a:cubicBezTo>
                  <a:pt x="101444" y="117005"/>
                  <a:pt x="181260" y="107540"/>
                  <a:pt x="231581" y="78785"/>
                </a:cubicBezTo>
                <a:cubicBezTo>
                  <a:pt x="281902" y="50030"/>
                  <a:pt x="332052" y="701"/>
                  <a:pt x="382148" y="7"/>
                </a:cubicBezTo>
                <a:cubicBezTo>
                  <a:pt x="432244" y="-687"/>
                  <a:pt x="483752" y="53534"/>
                  <a:pt x="532156" y="74621"/>
                </a:cubicBezTo>
                <a:cubicBezTo>
                  <a:pt x="580560" y="95708"/>
                  <a:pt x="634303" y="89393"/>
                  <a:pt x="672570" y="126528"/>
                </a:cubicBezTo>
                <a:cubicBezTo>
                  <a:pt x="710837" y="163663"/>
                  <a:pt x="740227" y="233165"/>
                  <a:pt x="768023" y="278693"/>
                </a:cubicBezTo>
                <a:cubicBezTo>
                  <a:pt x="795820" y="324221"/>
                  <a:pt x="838653" y="354580"/>
                  <a:pt x="839349" y="399698"/>
                </a:cubicBezTo>
                <a:cubicBezTo>
                  <a:pt x="840045" y="444816"/>
                  <a:pt x="802764" y="495710"/>
                  <a:pt x="782635" y="543155"/>
                </a:cubicBezTo>
                <a:cubicBezTo>
                  <a:pt x="762507" y="590600"/>
                  <a:pt x="761716" y="647928"/>
                  <a:pt x="718578" y="684369"/>
                </a:cubicBezTo>
                <a:cubicBezTo>
                  <a:pt x="675440" y="720810"/>
                  <a:pt x="604416" y="737675"/>
                  <a:pt x="542593" y="759721"/>
                </a:cubicBezTo>
                <a:cubicBezTo>
                  <a:pt x="480770" y="781767"/>
                  <a:pt x="412698" y="830872"/>
                  <a:pt x="347643" y="816642"/>
                </a:cubicBezTo>
                <a:cubicBezTo>
                  <a:pt x="282588" y="802412"/>
                  <a:pt x="214085" y="719871"/>
                  <a:pt x="152262" y="674343"/>
                </a:cubicBezTo>
                <a:cubicBezTo>
                  <a:pt x="90439" y="628815"/>
                  <a:pt x="26454" y="599695"/>
                  <a:pt x="5929" y="549718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1EFF249-BBC1-607E-F4B3-7B70280D3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5294" y="3560490"/>
            <a:ext cx="1749800" cy="1749800"/>
          </a:xfrm>
          <a:prstGeom prst="rect">
            <a:avLst/>
          </a:prstGeom>
        </p:spPr>
      </p:pic>
      <p:sp>
        <p:nvSpPr>
          <p:cNvPr id="24" name="Triangle 23">
            <a:extLst>
              <a:ext uri="{FF2B5EF4-FFF2-40B4-BE49-F238E27FC236}">
                <a16:creationId xmlns:a16="http://schemas.microsoft.com/office/drawing/2014/main" id="{6D888484-9324-2EF7-B941-87A4D3A04190}"/>
              </a:ext>
            </a:extLst>
          </p:cNvPr>
          <p:cNvSpPr>
            <a:spLocks noChangeAspect="1"/>
          </p:cNvSpPr>
          <p:nvPr/>
        </p:nvSpPr>
        <p:spPr>
          <a:xfrm rot="10800000">
            <a:off x="3096859" y="3733010"/>
            <a:ext cx="206669" cy="178164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EE1314-7F6C-1FAB-DF41-DB1F2D736EEE}"/>
              </a:ext>
            </a:extLst>
          </p:cNvPr>
          <p:cNvCxnSpPr>
            <a:cxnSpLocks/>
          </p:cNvCxnSpPr>
          <p:nvPr/>
        </p:nvCxnSpPr>
        <p:spPr>
          <a:xfrm flipV="1">
            <a:off x="4376762" y="3733010"/>
            <a:ext cx="1020417" cy="54744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C2945E-A233-71DF-17E1-7723922C9E5E}"/>
              </a:ext>
            </a:extLst>
          </p:cNvPr>
          <p:cNvCxnSpPr>
            <a:cxnSpLocks/>
          </p:cNvCxnSpPr>
          <p:nvPr/>
        </p:nvCxnSpPr>
        <p:spPr>
          <a:xfrm>
            <a:off x="4383579" y="4554173"/>
            <a:ext cx="1013600" cy="48165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10">
            <a:extLst>
              <a:ext uri="{FF2B5EF4-FFF2-40B4-BE49-F238E27FC236}">
                <a16:creationId xmlns:a16="http://schemas.microsoft.com/office/drawing/2014/main" id="{FF5D4F1E-19D5-E522-01AC-0BB30C717EFF}"/>
              </a:ext>
            </a:extLst>
          </p:cNvPr>
          <p:cNvSpPr/>
          <p:nvPr/>
        </p:nvSpPr>
        <p:spPr>
          <a:xfrm>
            <a:off x="5669450" y="3112573"/>
            <a:ext cx="900000" cy="875776"/>
          </a:xfrm>
          <a:custGeom>
            <a:avLst/>
            <a:gdLst>
              <a:gd name="connsiteX0" fmla="*/ 0 w 937403"/>
              <a:gd name="connsiteY0" fmla="*/ 468702 h 937403"/>
              <a:gd name="connsiteX1" fmla="*/ 468702 w 937403"/>
              <a:gd name="connsiteY1" fmla="*/ 0 h 937403"/>
              <a:gd name="connsiteX2" fmla="*/ 937404 w 937403"/>
              <a:gd name="connsiteY2" fmla="*/ 468702 h 937403"/>
              <a:gd name="connsiteX3" fmla="*/ 468702 w 937403"/>
              <a:gd name="connsiteY3" fmla="*/ 937404 h 937403"/>
              <a:gd name="connsiteX4" fmla="*/ 0 w 937403"/>
              <a:gd name="connsiteY4" fmla="*/ 468702 h 937403"/>
              <a:gd name="connsiteX0" fmla="*/ 14433 w 951837"/>
              <a:gd name="connsiteY0" fmla="*/ 483135 h 951837"/>
              <a:gd name="connsiteX1" fmla="*/ 152455 w 951837"/>
              <a:gd name="connsiteY1" fmla="*/ 152456 h 951837"/>
              <a:gd name="connsiteX2" fmla="*/ 483135 w 951837"/>
              <a:gd name="connsiteY2" fmla="*/ 14433 h 951837"/>
              <a:gd name="connsiteX3" fmla="*/ 951837 w 951837"/>
              <a:gd name="connsiteY3" fmla="*/ 483135 h 951837"/>
              <a:gd name="connsiteX4" fmla="*/ 483135 w 951837"/>
              <a:gd name="connsiteY4" fmla="*/ 951837 h 951837"/>
              <a:gd name="connsiteX5" fmla="*/ 14433 w 951837"/>
              <a:gd name="connsiteY5" fmla="*/ 483135 h 951837"/>
              <a:gd name="connsiteX0" fmla="*/ 14433 w 965441"/>
              <a:gd name="connsiteY0" fmla="*/ 469590 h 938292"/>
              <a:gd name="connsiteX1" fmla="*/ 152455 w 965441"/>
              <a:gd name="connsiteY1" fmla="*/ 138911 h 938292"/>
              <a:gd name="connsiteX2" fmla="*/ 483135 w 965441"/>
              <a:gd name="connsiteY2" fmla="*/ 888 h 938292"/>
              <a:gd name="connsiteX3" fmla="*/ 808063 w 965441"/>
              <a:gd name="connsiteY3" fmla="*/ 196420 h 938292"/>
              <a:gd name="connsiteX4" fmla="*/ 951837 w 965441"/>
              <a:gd name="connsiteY4" fmla="*/ 469590 h 938292"/>
              <a:gd name="connsiteX5" fmla="*/ 483135 w 965441"/>
              <a:gd name="connsiteY5" fmla="*/ 938292 h 938292"/>
              <a:gd name="connsiteX6" fmla="*/ 14433 w 965441"/>
              <a:gd name="connsiteY6" fmla="*/ 469590 h 938292"/>
              <a:gd name="connsiteX0" fmla="*/ 14433 w 951847"/>
              <a:gd name="connsiteY0" fmla="*/ 469590 h 947784"/>
              <a:gd name="connsiteX1" fmla="*/ 152455 w 951847"/>
              <a:gd name="connsiteY1" fmla="*/ 138911 h 947784"/>
              <a:gd name="connsiteX2" fmla="*/ 483135 w 951847"/>
              <a:gd name="connsiteY2" fmla="*/ 888 h 947784"/>
              <a:gd name="connsiteX3" fmla="*/ 808063 w 951847"/>
              <a:gd name="connsiteY3" fmla="*/ 196420 h 947784"/>
              <a:gd name="connsiteX4" fmla="*/ 951837 w 951847"/>
              <a:gd name="connsiteY4" fmla="*/ 469590 h 947784"/>
              <a:gd name="connsiteX5" fmla="*/ 802312 w 951847"/>
              <a:gd name="connsiteY5" fmla="*/ 760012 h 947784"/>
              <a:gd name="connsiteX6" fmla="*/ 483135 w 951847"/>
              <a:gd name="connsiteY6" fmla="*/ 938292 h 947784"/>
              <a:gd name="connsiteX7" fmla="*/ 14433 w 951847"/>
              <a:gd name="connsiteY7" fmla="*/ 469590 h 947784"/>
              <a:gd name="connsiteX0" fmla="*/ 7892 w 945306"/>
              <a:gd name="connsiteY0" fmla="*/ 469590 h 947784"/>
              <a:gd name="connsiteX1" fmla="*/ 203424 w 945306"/>
              <a:gd name="connsiteY1" fmla="*/ 138911 h 947784"/>
              <a:gd name="connsiteX2" fmla="*/ 476594 w 945306"/>
              <a:gd name="connsiteY2" fmla="*/ 888 h 947784"/>
              <a:gd name="connsiteX3" fmla="*/ 801522 w 945306"/>
              <a:gd name="connsiteY3" fmla="*/ 196420 h 947784"/>
              <a:gd name="connsiteX4" fmla="*/ 945296 w 945306"/>
              <a:gd name="connsiteY4" fmla="*/ 469590 h 947784"/>
              <a:gd name="connsiteX5" fmla="*/ 795771 w 945306"/>
              <a:gd name="connsiteY5" fmla="*/ 760012 h 947784"/>
              <a:gd name="connsiteX6" fmla="*/ 476594 w 945306"/>
              <a:gd name="connsiteY6" fmla="*/ 938292 h 947784"/>
              <a:gd name="connsiteX7" fmla="*/ 7892 w 945306"/>
              <a:gd name="connsiteY7" fmla="*/ 469590 h 947784"/>
              <a:gd name="connsiteX0" fmla="*/ 10211 w 901618"/>
              <a:gd name="connsiteY0" fmla="*/ 619114 h 941209"/>
              <a:gd name="connsiteX1" fmla="*/ 159736 w 901618"/>
              <a:gd name="connsiteY1" fmla="*/ 138911 h 941209"/>
              <a:gd name="connsiteX2" fmla="*/ 432906 w 901618"/>
              <a:gd name="connsiteY2" fmla="*/ 888 h 941209"/>
              <a:gd name="connsiteX3" fmla="*/ 757834 w 901618"/>
              <a:gd name="connsiteY3" fmla="*/ 196420 h 941209"/>
              <a:gd name="connsiteX4" fmla="*/ 901608 w 901618"/>
              <a:gd name="connsiteY4" fmla="*/ 469590 h 941209"/>
              <a:gd name="connsiteX5" fmla="*/ 752083 w 901618"/>
              <a:gd name="connsiteY5" fmla="*/ 760012 h 941209"/>
              <a:gd name="connsiteX6" fmla="*/ 432906 w 901618"/>
              <a:gd name="connsiteY6" fmla="*/ 938292 h 941209"/>
              <a:gd name="connsiteX7" fmla="*/ 10211 w 901618"/>
              <a:gd name="connsiteY7" fmla="*/ 619114 h 941209"/>
              <a:gd name="connsiteX0" fmla="*/ 10211 w 901613"/>
              <a:gd name="connsiteY0" fmla="*/ 619276 h 941371"/>
              <a:gd name="connsiteX1" fmla="*/ 159736 w 901613"/>
              <a:gd name="connsiteY1" fmla="*/ 139073 h 941371"/>
              <a:gd name="connsiteX2" fmla="*/ 432906 w 901613"/>
              <a:gd name="connsiteY2" fmla="*/ 1050 h 941371"/>
              <a:gd name="connsiteX3" fmla="*/ 706075 w 901613"/>
              <a:gd name="connsiteY3" fmla="*/ 202333 h 941371"/>
              <a:gd name="connsiteX4" fmla="*/ 901608 w 901613"/>
              <a:gd name="connsiteY4" fmla="*/ 469752 h 941371"/>
              <a:gd name="connsiteX5" fmla="*/ 752083 w 901613"/>
              <a:gd name="connsiteY5" fmla="*/ 760174 h 941371"/>
              <a:gd name="connsiteX6" fmla="*/ 432906 w 901613"/>
              <a:gd name="connsiteY6" fmla="*/ 938454 h 941371"/>
              <a:gd name="connsiteX7" fmla="*/ 10211 w 901613"/>
              <a:gd name="connsiteY7" fmla="*/ 619276 h 941371"/>
              <a:gd name="connsiteX0" fmla="*/ 10211 w 901613"/>
              <a:gd name="connsiteY0" fmla="*/ 549214 h 871309"/>
              <a:gd name="connsiteX1" fmla="*/ 159736 w 901613"/>
              <a:gd name="connsiteY1" fmla="*/ 69011 h 871309"/>
              <a:gd name="connsiteX2" fmla="*/ 415653 w 901613"/>
              <a:gd name="connsiteY2" fmla="*/ 5750 h 871309"/>
              <a:gd name="connsiteX3" fmla="*/ 706075 w 901613"/>
              <a:gd name="connsiteY3" fmla="*/ 132271 h 871309"/>
              <a:gd name="connsiteX4" fmla="*/ 901608 w 901613"/>
              <a:gd name="connsiteY4" fmla="*/ 399690 h 871309"/>
              <a:gd name="connsiteX5" fmla="*/ 752083 w 901613"/>
              <a:gd name="connsiteY5" fmla="*/ 690112 h 871309"/>
              <a:gd name="connsiteX6" fmla="*/ 432906 w 901613"/>
              <a:gd name="connsiteY6" fmla="*/ 868392 h 871309"/>
              <a:gd name="connsiteX7" fmla="*/ 10211 w 901613"/>
              <a:gd name="connsiteY7" fmla="*/ 549214 h 871309"/>
              <a:gd name="connsiteX0" fmla="*/ 17400 w 908802"/>
              <a:gd name="connsiteY0" fmla="*/ 544166 h 866261"/>
              <a:gd name="connsiteX1" fmla="*/ 120917 w 908802"/>
              <a:gd name="connsiteY1" fmla="*/ 173231 h 866261"/>
              <a:gd name="connsiteX2" fmla="*/ 422842 w 908802"/>
              <a:gd name="connsiteY2" fmla="*/ 702 h 866261"/>
              <a:gd name="connsiteX3" fmla="*/ 713264 w 908802"/>
              <a:gd name="connsiteY3" fmla="*/ 127223 h 866261"/>
              <a:gd name="connsiteX4" fmla="*/ 908797 w 908802"/>
              <a:gd name="connsiteY4" fmla="*/ 394642 h 866261"/>
              <a:gd name="connsiteX5" fmla="*/ 759272 w 908802"/>
              <a:gd name="connsiteY5" fmla="*/ 685064 h 866261"/>
              <a:gd name="connsiteX6" fmla="*/ 440095 w 908802"/>
              <a:gd name="connsiteY6" fmla="*/ 863344 h 866261"/>
              <a:gd name="connsiteX7" fmla="*/ 17400 w 908802"/>
              <a:gd name="connsiteY7" fmla="*/ 544166 h 866261"/>
              <a:gd name="connsiteX0" fmla="*/ 13922 w 905324"/>
              <a:gd name="connsiteY0" fmla="*/ 544166 h 821600"/>
              <a:gd name="connsiteX1" fmla="*/ 117439 w 905324"/>
              <a:gd name="connsiteY1" fmla="*/ 173231 h 821600"/>
              <a:gd name="connsiteX2" fmla="*/ 419364 w 905324"/>
              <a:gd name="connsiteY2" fmla="*/ 702 h 821600"/>
              <a:gd name="connsiteX3" fmla="*/ 709786 w 905324"/>
              <a:gd name="connsiteY3" fmla="*/ 127223 h 821600"/>
              <a:gd name="connsiteX4" fmla="*/ 905319 w 905324"/>
              <a:gd name="connsiteY4" fmla="*/ 394642 h 821600"/>
              <a:gd name="connsiteX5" fmla="*/ 755794 w 905324"/>
              <a:gd name="connsiteY5" fmla="*/ 685064 h 821600"/>
              <a:gd name="connsiteX6" fmla="*/ 384859 w 905324"/>
              <a:gd name="connsiteY6" fmla="*/ 817337 h 821600"/>
              <a:gd name="connsiteX7" fmla="*/ 13922 w 905324"/>
              <a:gd name="connsiteY7" fmla="*/ 544166 h 821600"/>
              <a:gd name="connsiteX0" fmla="*/ 13922 w 876572"/>
              <a:gd name="connsiteY0" fmla="*/ 544166 h 821600"/>
              <a:gd name="connsiteX1" fmla="*/ 117439 w 876572"/>
              <a:gd name="connsiteY1" fmla="*/ 173231 h 821600"/>
              <a:gd name="connsiteX2" fmla="*/ 419364 w 876572"/>
              <a:gd name="connsiteY2" fmla="*/ 702 h 821600"/>
              <a:gd name="connsiteX3" fmla="*/ 709786 w 876572"/>
              <a:gd name="connsiteY3" fmla="*/ 127223 h 821600"/>
              <a:gd name="connsiteX4" fmla="*/ 876565 w 876572"/>
              <a:gd name="connsiteY4" fmla="*/ 400393 h 821600"/>
              <a:gd name="connsiteX5" fmla="*/ 755794 w 876572"/>
              <a:gd name="connsiteY5" fmla="*/ 685064 h 821600"/>
              <a:gd name="connsiteX6" fmla="*/ 384859 w 876572"/>
              <a:gd name="connsiteY6" fmla="*/ 817337 h 821600"/>
              <a:gd name="connsiteX7" fmla="*/ 13922 w 876572"/>
              <a:gd name="connsiteY7" fmla="*/ 544166 h 821600"/>
              <a:gd name="connsiteX0" fmla="*/ 13922 w 876572"/>
              <a:gd name="connsiteY0" fmla="*/ 544966 h 822400"/>
              <a:gd name="connsiteX1" fmla="*/ 117439 w 876572"/>
              <a:gd name="connsiteY1" fmla="*/ 174031 h 822400"/>
              <a:gd name="connsiteX2" fmla="*/ 250011 w 876572"/>
              <a:gd name="connsiteY2" fmla="*/ 65704 h 822400"/>
              <a:gd name="connsiteX3" fmla="*/ 419364 w 876572"/>
              <a:gd name="connsiteY3" fmla="*/ 1502 h 822400"/>
              <a:gd name="connsiteX4" fmla="*/ 709786 w 876572"/>
              <a:gd name="connsiteY4" fmla="*/ 128023 h 822400"/>
              <a:gd name="connsiteX5" fmla="*/ 876565 w 876572"/>
              <a:gd name="connsiteY5" fmla="*/ 401193 h 822400"/>
              <a:gd name="connsiteX6" fmla="*/ 755794 w 876572"/>
              <a:gd name="connsiteY6" fmla="*/ 685864 h 822400"/>
              <a:gd name="connsiteX7" fmla="*/ 384859 w 876572"/>
              <a:gd name="connsiteY7" fmla="*/ 818137 h 822400"/>
              <a:gd name="connsiteX8" fmla="*/ 13922 w 876572"/>
              <a:gd name="connsiteY8" fmla="*/ 544966 h 822400"/>
              <a:gd name="connsiteX0" fmla="*/ 13922 w 876572"/>
              <a:gd name="connsiteY0" fmla="*/ 544207 h 821641"/>
              <a:gd name="connsiteX1" fmla="*/ 117439 w 876572"/>
              <a:gd name="connsiteY1" fmla="*/ 173272 h 821641"/>
              <a:gd name="connsiteX2" fmla="*/ 268797 w 876572"/>
              <a:gd name="connsiteY2" fmla="*/ 79521 h 821641"/>
              <a:gd name="connsiteX3" fmla="*/ 419364 w 876572"/>
              <a:gd name="connsiteY3" fmla="*/ 743 h 821641"/>
              <a:gd name="connsiteX4" fmla="*/ 709786 w 876572"/>
              <a:gd name="connsiteY4" fmla="*/ 127264 h 821641"/>
              <a:gd name="connsiteX5" fmla="*/ 876565 w 876572"/>
              <a:gd name="connsiteY5" fmla="*/ 400434 h 821641"/>
              <a:gd name="connsiteX6" fmla="*/ 755794 w 876572"/>
              <a:gd name="connsiteY6" fmla="*/ 685105 h 821641"/>
              <a:gd name="connsiteX7" fmla="*/ 384859 w 876572"/>
              <a:gd name="connsiteY7" fmla="*/ 817378 h 821641"/>
              <a:gd name="connsiteX8" fmla="*/ 13922 w 876572"/>
              <a:gd name="connsiteY8" fmla="*/ 544207 h 821641"/>
              <a:gd name="connsiteX0" fmla="*/ 30022 w 892672"/>
              <a:gd name="connsiteY0" fmla="*/ 544207 h 821641"/>
              <a:gd name="connsiteX1" fmla="*/ 34418 w 892672"/>
              <a:gd name="connsiteY1" fmla="*/ 346065 h 821641"/>
              <a:gd name="connsiteX2" fmla="*/ 133539 w 892672"/>
              <a:gd name="connsiteY2" fmla="*/ 173272 h 821641"/>
              <a:gd name="connsiteX3" fmla="*/ 284897 w 892672"/>
              <a:gd name="connsiteY3" fmla="*/ 79521 h 821641"/>
              <a:gd name="connsiteX4" fmla="*/ 435464 w 892672"/>
              <a:gd name="connsiteY4" fmla="*/ 743 h 821641"/>
              <a:gd name="connsiteX5" fmla="*/ 725886 w 892672"/>
              <a:gd name="connsiteY5" fmla="*/ 127264 h 821641"/>
              <a:gd name="connsiteX6" fmla="*/ 892665 w 892672"/>
              <a:gd name="connsiteY6" fmla="*/ 400434 h 821641"/>
              <a:gd name="connsiteX7" fmla="*/ 771894 w 892672"/>
              <a:gd name="connsiteY7" fmla="*/ 685105 h 821641"/>
              <a:gd name="connsiteX8" fmla="*/ 400959 w 892672"/>
              <a:gd name="connsiteY8" fmla="*/ 817378 h 821641"/>
              <a:gd name="connsiteX9" fmla="*/ 30022 w 892672"/>
              <a:gd name="connsiteY9" fmla="*/ 544207 h 821641"/>
              <a:gd name="connsiteX0" fmla="*/ 20474 w 883124"/>
              <a:gd name="connsiteY0" fmla="*/ 544207 h 821641"/>
              <a:gd name="connsiteX1" fmla="*/ 56180 w 883124"/>
              <a:gd name="connsiteY1" fmla="*/ 354394 h 821641"/>
              <a:gd name="connsiteX2" fmla="*/ 123991 w 883124"/>
              <a:gd name="connsiteY2" fmla="*/ 173272 h 821641"/>
              <a:gd name="connsiteX3" fmla="*/ 275349 w 883124"/>
              <a:gd name="connsiteY3" fmla="*/ 79521 h 821641"/>
              <a:gd name="connsiteX4" fmla="*/ 425916 w 883124"/>
              <a:gd name="connsiteY4" fmla="*/ 743 h 821641"/>
              <a:gd name="connsiteX5" fmla="*/ 716338 w 883124"/>
              <a:gd name="connsiteY5" fmla="*/ 127264 h 821641"/>
              <a:gd name="connsiteX6" fmla="*/ 883117 w 883124"/>
              <a:gd name="connsiteY6" fmla="*/ 400434 h 821641"/>
              <a:gd name="connsiteX7" fmla="*/ 762346 w 883124"/>
              <a:gd name="connsiteY7" fmla="*/ 685105 h 821641"/>
              <a:gd name="connsiteX8" fmla="*/ 391411 w 883124"/>
              <a:gd name="connsiteY8" fmla="*/ 817378 h 821641"/>
              <a:gd name="connsiteX9" fmla="*/ 20474 w 883124"/>
              <a:gd name="connsiteY9" fmla="*/ 544207 h 821641"/>
              <a:gd name="connsiteX0" fmla="*/ 20474 w 883124"/>
              <a:gd name="connsiteY0" fmla="*/ 544207 h 817439"/>
              <a:gd name="connsiteX1" fmla="*/ 56180 w 883124"/>
              <a:gd name="connsiteY1" fmla="*/ 354394 h 817439"/>
              <a:gd name="connsiteX2" fmla="*/ 123991 w 883124"/>
              <a:gd name="connsiteY2" fmla="*/ 173272 h 817439"/>
              <a:gd name="connsiteX3" fmla="*/ 275349 w 883124"/>
              <a:gd name="connsiteY3" fmla="*/ 79521 h 817439"/>
              <a:gd name="connsiteX4" fmla="*/ 425916 w 883124"/>
              <a:gd name="connsiteY4" fmla="*/ 743 h 817439"/>
              <a:gd name="connsiteX5" fmla="*/ 716338 w 883124"/>
              <a:gd name="connsiteY5" fmla="*/ 127264 h 817439"/>
              <a:gd name="connsiteX6" fmla="*/ 883117 w 883124"/>
              <a:gd name="connsiteY6" fmla="*/ 400434 h 817439"/>
              <a:gd name="connsiteX7" fmla="*/ 762346 w 883124"/>
              <a:gd name="connsiteY7" fmla="*/ 685105 h 817439"/>
              <a:gd name="connsiteX8" fmla="*/ 391411 w 883124"/>
              <a:gd name="connsiteY8" fmla="*/ 817378 h 817439"/>
              <a:gd name="connsiteX9" fmla="*/ 175157 w 883124"/>
              <a:gd name="connsiteY9" fmla="*/ 700067 h 817439"/>
              <a:gd name="connsiteX10" fmla="*/ 20474 w 883124"/>
              <a:gd name="connsiteY10" fmla="*/ 544207 h 817439"/>
              <a:gd name="connsiteX0" fmla="*/ 6906 w 869556"/>
              <a:gd name="connsiteY0" fmla="*/ 544207 h 817414"/>
              <a:gd name="connsiteX1" fmla="*/ 42612 w 869556"/>
              <a:gd name="connsiteY1" fmla="*/ 354394 h 817414"/>
              <a:gd name="connsiteX2" fmla="*/ 110423 w 869556"/>
              <a:gd name="connsiteY2" fmla="*/ 173272 h 817414"/>
              <a:gd name="connsiteX3" fmla="*/ 261781 w 869556"/>
              <a:gd name="connsiteY3" fmla="*/ 79521 h 817414"/>
              <a:gd name="connsiteX4" fmla="*/ 412348 w 869556"/>
              <a:gd name="connsiteY4" fmla="*/ 743 h 817414"/>
              <a:gd name="connsiteX5" fmla="*/ 702770 w 869556"/>
              <a:gd name="connsiteY5" fmla="*/ 127264 h 817414"/>
              <a:gd name="connsiteX6" fmla="*/ 869549 w 869556"/>
              <a:gd name="connsiteY6" fmla="*/ 400434 h 817414"/>
              <a:gd name="connsiteX7" fmla="*/ 748778 w 869556"/>
              <a:gd name="connsiteY7" fmla="*/ 685105 h 817414"/>
              <a:gd name="connsiteX8" fmla="*/ 377843 w 869556"/>
              <a:gd name="connsiteY8" fmla="*/ 817378 h 817414"/>
              <a:gd name="connsiteX9" fmla="*/ 182462 w 869556"/>
              <a:gd name="connsiteY9" fmla="*/ 675079 h 817414"/>
              <a:gd name="connsiteX10" fmla="*/ 6906 w 869556"/>
              <a:gd name="connsiteY10" fmla="*/ 544207 h 817414"/>
              <a:gd name="connsiteX0" fmla="*/ 6906 w 869556"/>
              <a:gd name="connsiteY0" fmla="*/ 544207 h 822191"/>
              <a:gd name="connsiteX1" fmla="*/ 42612 w 869556"/>
              <a:gd name="connsiteY1" fmla="*/ 354394 h 822191"/>
              <a:gd name="connsiteX2" fmla="*/ 110423 w 869556"/>
              <a:gd name="connsiteY2" fmla="*/ 173272 h 822191"/>
              <a:gd name="connsiteX3" fmla="*/ 261781 w 869556"/>
              <a:gd name="connsiteY3" fmla="*/ 79521 h 822191"/>
              <a:gd name="connsiteX4" fmla="*/ 412348 w 869556"/>
              <a:gd name="connsiteY4" fmla="*/ 743 h 822191"/>
              <a:gd name="connsiteX5" fmla="*/ 702770 w 869556"/>
              <a:gd name="connsiteY5" fmla="*/ 127264 h 822191"/>
              <a:gd name="connsiteX6" fmla="*/ 869549 w 869556"/>
              <a:gd name="connsiteY6" fmla="*/ 400434 h 822191"/>
              <a:gd name="connsiteX7" fmla="*/ 748778 w 869556"/>
              <a:gd name="connsiteY7" fmla="*/ 685105 h 822191"/>
              <a:gd name="connsiteX8" fmla="*/ 581142 w 869556"/>
              <a:gd name="connsiteY8" fmla="*/ 779198 h 822191"/>
              <a:gd name="connsiteX9" fmla="*/ 377843 w 869556"/>
              <a:gd name="connsiteY9" fmla="*/ 817378 h 822191"/>
              <a:gd name="connsiteX10" fmla="*/ 182462 w 869556"/>
              <a:gd name="connsiteY10" fmla="*/ 675079 h 822191"/>
              <a:gd name="connsiteX11" fmla="*/ 6906 w 869556"/>
              <a:gd name="connsiteY11" fmla="*/ 544207 h 822191"/>
              <a:gd name="connsiteX0" fmla="*/ 6906 w 869556"/>
              <a:gd name="connsiteY0" fmla="*/ 544207 h 819922"/>
              <a:gd name="connsiteX1" fmla="*/ 42612 w 869556"/>
              <a:gd name="connsiteY1" fmla="*/ 354394 h 819922"/>
              <a:gd name="connsiteX2" fmla="*/ 110423 w 869556"/>
              <a:gd name="connsiteY2" fmla="*/ 173272 h 819922"/>
              <a:gd name="connsiteX3" fmla="*/ 261781 w 869556"/>
              <a:gd name="connsiteY3" fmla="*/ 79521 h 819922"/>
              <a:gd name="connsiteX4" fmla="*/ 412348 w 869556"/>
              <a:gd name="connsiteY4" fmla="*/ 743 h 819922"/>
              <a:gd name="connsiteX5" fmla="*/ 702770 w 869556"/>
              <a:gd name="connsiteY5" fmla="*/ 127264 h 819922"/>
              <a:gd name="connsiteX6" fmla="*/ 869549 w 869556"/>
              <a:gd name="connsiteY6" fmla="*/ 400434 h 819922"/>
              <a:gd name="connsiteX7" fmla="*/ 748778 w 869556"/>
              <a:gd name="connsiteY7" fmla="*/ 685105 h 819922"/>
              <a:gd name="connsiteX8" fmla="*/ 572793 w 869556"/>
              <a:gd name="connsiteY8" fmla="*/ 760457 h 819922"/>
              <a:gd name="connsiteX9" fmla="*/ 377843 w 869556"/>
              <a:gd name="connsiteY9" fmla="*/ 817378 h 819922"/>
              <a:gd name="connsiteX10" fmla="*/ 182462 w 869556"/>
              <a:gd name="connsiteY10" fmla="*/ 675079 h 819922"/>
              <a:gd name="connsiteX11" fmla="*/ 6906 w 869556"/>
              <a:gd name="connsiteY11" fmla="*/ 544207 h 819922"/>
              <a:gd name="connsiteX0" fmla="*/ 6906 w 875785"/>
              <a:gd name="connsiteY0" fmla="*/ 544207 h 819922"/>
              <a:gd name="connsiteX1" fmla="*/ 42612 w 875785"/>
              <a:gd name="connsiteY1" fmla="*/ 354394 h 819922"/>
              <a:gd name="connsiteX2" fmla="*/ 110423 w 875785"/>
              <a:gd name="connsiteY2" fmla="*/ 173272 h 819922"/>
              <a:gd name="connsiteX3" fmla="*/ 261781 w 875785"/>
              <a:gd name="connsiteY3" fmla="*/ 79521 h 819922"/>
              <a:gd name="connsiteX4" fmla="*/ 412348 w 875785"/>
              <a:gd name="connsiteY4" fmla="*/ 743 h 819922"/>
              <a:gd name="connsiteX5" fmla="*/ 702770 w 875785"/>
              <a:gd name="connsiteY5" fmla="*/ 127264 h 819922"/>
              <a:gd name="connsiteX6" fmla="*/ 869549 w 875785"/>
              <a:gd name="connsiteY6" fmla="*/ 400434 h 819922"/>
              <a:gd name="connsiteX7" fmla="*/ 831621 w 875785"/>
              <a:gd name="connsiteY7" fmla="*/ 541808 h 819922"/>
              <a:gd name="connsiteX8" fmla="*/ 748778 w 875785"/>
              <a:gd name="connsiteY8" fmla="*/ 685105 h 819922"/>
              <a:gd name="connsiteX9" fmla="*/ 572793 w 875785"/>
              <a:gd name="connsiteY9" fmla="*/ 760457 h 819922"/>
              <a:gd name="connsiteX10" fmla="*/ 377843 w 875785"/>
              <a:gd name="connsiteY10" fmla="*/ 817378 h 819922"/>
              <a:gd name="connsiteX11" fmla="*/ 182462 w 875785"/>
              <a:gd name="connsiteY11" fmla="*/ 675079 h 819922"/>
              <a:gd name="connsiteX12" fmla="*/ 6906 w 875785"/>
              <a:gd name="connsiteY12" fmla="*/ 544207 h 819922"/>
              <a:gd name="connsiteX0" fmla="*/ 6906 w 874241"/>
              <a:gd name="connsiteY0" fmla="*/ 544207 h 819922"/>
              <a:gd name="connsiteX1" fmla="*/ 42612 w 874241"/>
              <a:gd name="connsiteY1" fmla="*/ 354394 h 819922"/>
              <a:gd name="connsiteX2" fmla="*/ 110423 w 874241"/>
              <a:gd name="connsiteY2" fmla="*/ 173272 h 819922"/>
              <a:gd name="connsiteX3" fmla="*/ 261781 w 874241"/>
              <a:gd name="connsiteY3" fmla="*/ 79521 h 819922"/>
              <a:gd name="connsiteX4" fmla="*/ 412348 w 874241"/>
              <a:gd name="connsiteY4" fmla="*/ 743 h 819922"/>
              <a:gd name="connsiteX5" fmla="*/ 702770 w 874241"/>
              <a:gd name="connsiteY5" fmla="*/ 127264 h 819922"/>
              <a:gd name="connsiteX6" fmla="*/ 869549 w 874241"/>
              <a:gd name="connsiteY6" fmla="*/ 400434 h 819922"/>
              <a:gd name="connsiteX7" fmla="*/ 812835 w 874241"/>
              <a:gd name="connsiteY7" fmla="*/ 543891 h 819922"/>
              <a:gd name="connsiteX8" fmla="*/ 748778 w 874241"/>
              <a:gd name="connsiteY8" fmla="*/ 685105 h 819922"/>
              <a:gd name="connsiteX9" fmla="*/ 572793 w 874241"/>
              <a:gd name="connsiteY9" fmla="*/ 760457 h 819922"/>
              <a:gd name="connsiteX10" fmla="*/ 377843 w 874241"/>
              <a:gd name="connsiteY10" fmla="*/ 817378 h 819922"/>
              <a:gd name="connsiteX11" fmla="*/ 182462 w 874241"/>
              <a:gd name="connsiteY11" fmla="*/ 675079 h 819922"/>
              <a:gd name="connsiteX12" fmla="*/ 6906 w 874241"/>
              <a:gd name="connsiteY12" fmla="*/ 544207 h 819922"/>
              <a:gd name="connsiteX0" fmla="*/ 6906 w 869558"/>
              <a:gd name="connsiteY0" fmla="*/ 544207 h 819922"/>
              <a:gd name="connsiteX1" fmla="*/ 42612 w 869558"/>
              <a:gd name="connsiteY1" fmla="*/ 354394 h 819922"/>
              <a:gd name="connsiteX2" fmla="*/ 110423 w 869558"/>
              <a:gd name="connsiteY2" fmla="*/ 173272 h 819922"/>
              <a:gd name="connsiteX3" fmla="*/ 261781 w 869558"/>
              <a:gd name="connsiteY3" fmla="*/ 79521 h 819922"/>
              <a:gd name="connsiteX4" fmla="*/ 412348 w 869558"/>
              <a:gd name="connsiteY4" fmla="*/ 743 h 819922"/>
              <a:gd name="connsiteX5" fmla="*/ 702770 w 869558"/>
              <a:gd name="connsiteY5" fmla="*/ 127264 h 819922"/>
              <a:gd name="connsiteX6" fmla="*/ 808660 w 869558"/>
              <a:gd name="connsiteY6" fmla="*/ 273182 h 819922"/>
              <a:gd name="connsiteX7" fmla="*/ 869549 w 869558"/>
              <a:gd name="connsiteY7" fmla="*/ 400434 h 819922"/>
              <a:gd name="connsiteX8" fmla="*/ 812835 w 869558"/>
              <a:gd name="connsiteY8" fmla="*/ 543891 h 819922"/>
              <a:gd name="connsiteX9" fmla="*/ 748778 w 869558"/>
              <a:gd name="connsiteY9" fmla="*/ 685105 h 819922"/>
              <a:gd name="connsiteX10" fmla="*/ 572793 w 869558"/>
              <a:gd name="connsiteY10" fmla="*/ 760457 h 819922"/>
              <a:gd name="connsiteX11" fmla="*/ 377843 w 869558"/>
              <a:gd name="connsiteY11" fmla="*/ 817378 h 819922"/>
              <a:gd name="connsiteX12" fmla="*/ 182462 w 869558"/>
              <a:gd name="connsiteY12" fmla="*/ 675079 h 819922"/>
              <a:gd name="connsiteX13" fmla="*/ 6906 w 869558"/>
              <a:gd name="connsiteY13" fmla="*/ 544207 h 819922"/>
              <a:gd name="connsiteX0" fmla="*/ 6906 w 869558"/>
              <a:gd name="connsiteY0" fmla="*/ 544207 h 819922"/>
              <a:gd name="connsiteX1" fmla="*/ 42612 w 869558"/>
              <a:gd name="connsiteY1" fmla="*/ 354394 h 819922"/>
              <a:gd name="connsiteX2" fmla="*/ 110423 w 869558"/>
              <a:gd name="connsiteY2" fmla="*/ 173272 h 819922"/>
              <a:gd name="connsiteX3" fmla="*/ 261781 w 869558"/>
              <a:gd name="connsiteY3" fmla="*/ 79521 h 819922"/>
              <a:gd name="connsiteX4" fmla="*/ 412348 w 869558"/>
              <a:gd name="connsiteY4" fmla="*/ 743 h 819922"/>
              <a:gd name="connsiteX5" fmla="*/ 702770 w 869558"/>
              <a:gd name="connsiteY5" fmla="*/ 127264 h 819922"/>
              <a:gd name="connsiteX6" fmla="*/ 798223 w 869558"/>
              <a:gd name="connsiteY6" fmla="*/ 279429 h 819922"/>
              <a:gd name="connsiteX7" fmla="*/ 869549 w 869558"/>
              <a:gd name="connsiteY7" fmla="*/ 400434 h 819922"/>
              <a:gd name="connsiteX8" fmla="*/ 812835 w 869558"/>
              <a:gd name="connsiteY8" fmla="*/ 543891 h 819922"/>
              <a:gd name="connsiteX9" fmla="*/ 748778 w 869558"/>
              <a:gd name="connsiteY9" fmla="*/ 685105 h 819922"/>
              <a:gd name="connsiteX10" fmla="*/ 572793 w 869558"/>
              <a:gd name="connsiteY10" fmla="*/ 760457 h 819922"/>
              <a:gd name="connsiteX11" fmla="*/ 377843 w 869558"/>
              <a:gd name="connsiteY11" fmla="*/ 817378 h 819922"/>
              <a:gd name="connsiteX12" fmla="*/ 182462 w 869558"/>
              <a:gd name="connsiteY12" fmla="*/ 675079 h 819922"/>
              <a:gd name="connsiteX13" fmla="*/ 6906 w 869558"/>
              <a:gd name="connsiteY13" fmla="*/ 544207 h 819922"/>
              <a:gd name="connsiteX0" fmla="*/ 6906 w 869558"/>
              <a:gd name="connsiteY0" fmla="*/ 543728 h 819443"/>
              <a:gd name="connsiteX1" fmla="*/ 42612 w 869558"/>
              <a:gd name="connsiteY1" fmla="*/ 353915 h 819443"/>
              <a:gd name="connsiteX2" fmla="*/ 110423 w 869558"/>
              <a:gd name="connsiteY2" fmla="*/ 172793 h 819443"/>
              <a:gd name="connsiteX3" fmla="*/ 261781 w 869558"/>
              <a:gd name="connsiteY3" fmla="*/ 79042 h 819443"/>
              <a:gd name="connsiteX4" fmla="*/ 412348 w 869558"/>
              <a:gd name="connsiteY4" fmla="*/ 264 h 819443"/>
              <a:gd name="connsiteX5" fmla="*/ 568618 w 869558"/>
              <a:gd name="connsiteY5" fmla="*/ 56137 h 819443"/>
              <a:gd name="connsiteX6" fmla="*/ 702770 w 869558"/>
              <a:gd name="connsiteY6" fmla="*/ 126785 h 819443"/>
              <a:gd name="connsiteX7" fmla="*/ 798223 w 869558"/>
              <a:gd name="connsiteY7" fmla="*/ 278950 h 819443"/>
              <a:gd name="connsiteX8" fmla="*/ 869549 w 869558"/>
              <a:gd name="connsiteY8" fmla="*/ 399955 h 819443"/>
              <a:gd name="connsiteX9" fmla="*/ 812835 w 869558"/>
              <a:gd name="connsiteY9" fmla="*/ 543412 h 819443"/>
              <a:gd name="connsiteX10" fmla="*/ 748778 w 869558"/>
              <a:gd name="connsiteY10" fmla="*/ 684626 h 819443"/>
              <a:gd name="connsiteX11" fmla="*/ 572793 w 869558"/>
              <a:gd name="connsiteY11" fmla="*/ 759978 h 819443"/>
              <a:gd name="connsiteX12" fmla="*/ 377843 w 869558"/>
              <a:gd name="connsiteY12" fmla="*/ 816899 h 819443"/>
              <a:gd name="connsiteX13" fmla="*/ 182462 w 869558"/>
              <a:gd name="connsiteY13" fmla="*/ 674600 h 819443"/>
              <a:gd name="connsiteX14" fmla="*/ 6906 w 869558"/>
              <a:gd name="connsiteY14" fmla="*/ 543728 h 819443"/>
              <a:gd name="connsiteX0" fmla="*/ 6906 w 869558"/>
              <a:gd name="connsiteY0" fmla="*/ 543471 h 819186"/>
              <a:gd name="connsiteX1" fmla="*/ 42612 w 869558"/>
              <a:gd name="connsiteY1" fmla="*/ 353658 h 819186"/>
              <a:gd name="connsiteX2" fmla="*/ 110423 w 869558"/>
              <a:gd name="connsiteY2" fmla="*/ 172536 h 819186"/>
              <a:gd name="connsiteX3" fmla="*/ 261781 w 869558"/>
              <a:gd name="connsiteY3" fmla="*/ 78785 h 819186"/>
              <a:gd name="connsiteX4" fmla="*/ 412348 w 869558"/>
              <a:gd name="connsiteY4" fmla="*/ 7 h 819186"/>
              <a:gd name="connsiteX5" fmla="*/ 562356 w 869558"/>
              <a:gd name="connsiteY5" fmla="*/ 74621 h 819186"/>
              <a:gd name="connsiteX6" fmla="*/ 702770 w 869558"/>
              <a:gd name="connsiteY6" fmla="*/ 126528 h 819186"/>
              <a:gd name="connsiteX7" fmla="*/ 798223 w 869558"/>
              <a:gd name="connsiteY7" fmla="*/ 278693 h 819186"/>
              <a:gd name="connsiteX8" fmla="*/ 869549 w 869558"/>
              <a:gd name="connsiteY8" fmla="*/ 399698 h 819186"/>
              <a:gd name="connsiteX9" fmla="*/ 812835 w 869558"/>
              <a:gd name="connsiteY9" fmla="*/ 543155 h 819186"/>
              <a:gd name="connsiteX10" fmla="*/ 748778 w 869558"/>
              <a:gd name="connsiteY10" fmla="*/ 684369 h 819186"/>
              <a:gd name="connsiteX11" fmla="*/ 572793 w 869558"/>
              <a:gd name="connsiteY11" fmla="*/ 759721 h 819186"/>
              <a:gd name="connsiteX12" fmla="*/ 377843 w 869558"/>
              <a:gd name="connsiteY12" fmla="*/ 816642 h 819186"/>
              <a:gd name="connsiteX13" fmla="*/ 182462 w 869558"/>
              <a:gd name="connsiteY13" fmla="*/ 674343 h 819186"/>
              <a:gd name="connsiteX14" fmla="*/ 6906 w 869558"/>
              <a:gd name="connsiteY14" fmla="*/ 543471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87055 w 846190"/>
              <a:gd name="connsiteY2" fmla="*/ 172536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103754 w 846190"/>
              <a:gd name="connsiteY2" fmla="*/ 180865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103754 w 846190"/>
              <a:gd name="connsiteY2" fmla="*/ 180865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103754 w 846190"/>
              <a:gd name="connsiteY2" fmla="*/ 180865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74531 w 846190"/>
              <a:gd name="connsiteY2" fmla="*/ 166288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74531 w 846190"/>
              <a:gd name="connsiteY2" fmla="*/ 166288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9779 w 843208"/>
              <a:gd name="connsiteY0" fmla="*/ 549718 h 819186"/>
              <a:gd name="connsiteX1" fmla="*/ 16262 w 843208"/>
              <a:gd name="connsiteY1" fmla="*/ 353658 h 819186"/>
              <a:gd name="connsiteX2" fmla="*/ 71549 w 843208"/>
              <a:gd name="connsiteY2" fmla="*/ 166288 h 819186"/>
              <a:gd name="connsiteX3" fmla="*/ 235431 w 843208"/>
              <a:gd name="connsiteY3" fmla="*/ 78785 h 819186"/>
              <a:gd name="connsiteX4" fmla="*/ 385998 w 843208"/>
              <a:gd name="connsiteY4" fmla="*/ 7 h 819186"/>
              <a:gd name="connsiteX5" fmla="*/ 536006 w 843208"/>
              <a:gd name="connsiteY5" fmla="*/ 74621 h 819186"/>
              <a:gd name="connsiteX6" fmla="*/ 676420 w 843208"/>
              <a:gd name="connsiteY6" fmla="*/ 126528 h 819186"/>
              <a:gd name="connsiteX7" fmla="*/ 771873 w 843208"/>
              <a:gd name="connsiteY7" fmla="*/ 278693 h 819186"/>
              <a:gd name="connsiteX8" fmla="*/ 843199 w 843208"/>
              <a:gd name="connsiteY8" fmla="*/ 399698 h 819186"/>
              <a:gd name="connsiteX9" fmla="*/ 786485 w 843208"/>
              <a:gd name="connsiteY9" fmla="*/ 543155 h 819186"/>
              <a:gd name="connsiteX10" fmla="*/ 722428 w 843208"/>
              <a:gd name="connsiteY10" fmla="*/ 684369 h 819186"/>
              <a:gd name="connsiteX11" fmla="*/ 546443 w 843208"/>
              <a:gd name="connsiteY11" fmla="*/ 759721 h 819186"/>
              <a:gd name="connsiteX12" fmla="*/ 351493 w 843208"/>
              <a:gd name="connsiteY12" fmla="*/ 816642 h 819186"/>
              <a:gd name="connsiteX13" fmla="*/ 156112 w 843208"/>
              <a:gd name="connsiteY13" fmla="*/ 674343 h 819186"/>
              <a:gd name="connsiteX14" fmla="*/ 9779 w 843208"/>
              <a:gd name="connsiteY14" fmla="*/ 549718 h 819186"/>
              <a:gd name="connsiteX0" fmla="*/ 5929 w 839358"/>
              <a:gd name="connsiteY0" fmla="*/ 549718 h 819186"/>
              <a:gd name="connsiteX1" fmla="*/ 29111 w 839358"/>
              <a:gd name="connsiteY1" fmla="*/ 374482 h 819186"/>
              <a:gd name="connsiteX2" fmla="*/ 67699 w 839358"/>
              <a:gd name="connsiteY2" fmla="*/ 166288 h 819186"/>
              <a:gd name="connsiteX3" fmla="*/ 231581 w 839358"/>
              <a:gd name="connsiteY3" fmla="*/ 78785 h 819186"/>
              <a:gd name="connsiteX4" fmla="*/ 382148 w 839358"/>
              <a:gd name="connsiteY4" fmla="*/ 7 h 819186"/>
              <a:gd name="connsiteX5" fmla="*/ 532156 w 839358"/>
              <a:gd name="connsiteY5" fmla="*/ 74621 h 819186"/>
              <a:gd name="connsiteX6" fmla="*/ 672570 w 839358"/>
              <a:gd name="connsiteY6" fmla="*/ 126528 h 819186"/>
              <a:gd name="connsiteX7" fmla="*/ 768023 w 839358"/>
              <a:gd name="connsiteY7" fmla="*/ 278693 h 819186"/>
              <a:gd name="connsiteX8" fmla="*/ 839349 w 839358"/>
              <a:gd name="connsiteY8" fmla="*/ 399698 h 819186"/>
              <a:gd name="connsiteX9" fmla="*/ 782635 w 839358"/>
              <a:gd name="connsiteY9" fmla="*/ 543155 h 819186"/>
              <a:gd name="connsiteX10" fmla="*/ 718578 w 839358"/>
              <a:gd name="connsiteY10" fmla="*/ 684369 h 819186"/>
              <a:gd name="connsiteX11" fmla="*/ 542593 w 839358"/>
              <a:gd name="connsiteY11" fmla="*/ 759721 h 819186"/>
              <a:gd name="connsiteX12" fmla="*/ 347643 w 839358"/>
              <a:gd name="connsiteY12" fmla="*/ 816642 h 819186"/>
              <a:gd name="connsiteX13" fmla="*/ 152262 w 839358"/>
              <a:gd name="connsiteY13" fmla="*/ 674343 h 819186"/>
              <a:gd name="connsiteX14" fmla="*/ 5929 w 839358"/>
              <a:gd name="connsiteY14" fmla="*/ 549718 h 81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9358" h="819186">
                <a:moveTo>
                  <a:pt x="5929" y="549718"/>
                </a:moveTo>
                <a:cubicBezTo>
                  <a:pt x="-14596" y="499741"/>
                  <a:pt x="24382" y="440469"/>
                  <a:pt x="29111" y="374482"/>
                </a:cubicBezTo>
                <a:cubicBezTo>
                  <a:pt x="33840" y="308495"/>
                  <a:pt x="33954" y="215571"/>
                  <a:pt x="67699" y="166288"/>
                </a:cubicBezTo>
                <a:cubicBezTo>
                  <a:pt x="101444" y="117005"/>
                  <a:pt x="181260" y="107540"/>
                  <a:pt x="231581" y="78785"/>
                </a:cubicBezTo>
                <a:cubicBezTo>
                  <a:pt x="281902" y="50030"/>
                  <a:pt x="332052" y="701"/>
                  <a:pt x="382148" y="7"/>
                </a:cubicBezTo>
                <a:cubicBezTo>
                  <a:pt x="432244" y="-687"/>
                  <a:pt x="483752" y="53534"/>
                  <a:pt x="532156" y="74621"/>
                </a:cubicBezTo>
                <a:cubicBezTo>
                  <a:pt x="580560" y="95708"/>
                  <a:pt x="634303" y="89393"/>
                  <a:pt x="672570" y="126528"/>
                </a:cubicBezTo>
                <a:cubicBezTo>
                  <a:pt x="710837" y="163663"/>
                  <a:pt x="740227" y="233165"/>
                  <a:pt x="768023" y="278693"/>
                </a:cubicBezTo>
                <a:cubicBezTo>
                  <a:pt x="795820" y="324221"/>
                  <a:pt x="838653" y="354580"/>
                  <a:pt x="839349" y="399698"/>
                </a:cubicBezTo>
                <a:cubicBezTo>
                  <a:pt x="840045" y="444816"/>
                  <a:pt x="802764" y="495710"/>
                  <a:pt x="782635" y="543155"/>
                </a:cubicBezTo>
                <a:cubicBezTo>
                  <a:pt x="762507" y="590600"/>
                  <a:pt x="761716" y="647928"/>
                  <a:pt x="718578" y="684369"/>
                </a:cubicBezTo>
                <a:cubicBezTo>
                  <a:pt x="675440" y="720810"/>
                  <a:pt x="604416" y="737675"/>
                  <a:pt x="542593" y="759721"/>
                </a:cubicBezTo>
                <a:cubicBezTo>
                  <a:pt x="480770" y="781767"/>
                  <a:pt x="412698" y="830872"/>
                  <a:pt x="347643" y="816642"/>
                </a:cubicBezTo>
                <a:cubicBezTo>
                  <a:pt x="282588" y="802412"/>
                  <a:pt x="214085" y="719871"/>
                  <a:pt x="152262" y="674343"/>
                </a:cubicBezTo>
                <a:cubicBezTo>
                  <a:pt x="90439" y="628815"/>
                  <a:pt x="26454" y="599695"/>
                  <a:pt x="5929" y="549718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0824BEEA-D2C4-D03C-4C5A-82A6A8979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753" y="3116588"/>
            <a:ext cx="875776" cy="875776"/>
          </a:xfrm>
          <a:prstGeom prst="rect">
            <a:avLst/>
          </a:prstGeom>
        </p:spPr>
      </p:pic>
      <p:sp>
        <p:nvSpPr>
          <p:cNvPr id="38" name="Triangle 37">
            <a:extLst>
              <a:ext uri="{FF2B5EF4-FFF2-40B4-BE49-F238E27FC236}">
                <a16:creationId xmlns:a16="http://schemas.microsoft.com/office/drawing/2014/main" id="{01CD8C7B-D79E-F9FA-8DC7-FE5E9E27C6CC}"/>
              </a:ext>
            </a:extLst>
          </p:cNvPr>
          <p:cNvSpPr>
            <a:spLocks noChangeAspect="1"/>
          </p:cNvSpPr>
          <p:nvPr/>
        </p:nvSpPr>
        <p:spPr>
          <a:xfrm rot="10800000">
            <a:off x="6057922" y="3202934"/>
            <a:ext cx="103438" cy="89171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10">
            <a:extLst>
              <a:ext uri="{FF2B5EF4-FFF2-40B4-BE49-F238E27FC236}">
                <a16:creationId xmlns:a16="http://schemas.microsoft.com/office/drawing/2014/main" id="{48B2EBC1-CF91-DAD7-2178-AFBBEB30BEDF}"/>
              </a:ext>
            </a:extLst>
          </p:cNvPr>
          <p:cNvSpPr/>
          <p:nvPr/>
        </p:nvSpPr>
        <p:spPr>
          <a:xfrm>
            <a:off x="5669450" y="4794999"/>
            <a:ext cx="900000" cy="875776"/>
          </a:xfrm>
          <a:custGeom>
            <a:avLst/>
            <a:gdLst>
              <a:gd name="connsiteX0" fmla="*/ 0 w 937403"/>
              <a:gd name="connsiteY0" fmla="*/ 468702 h 937403"/>
              <a:gd name="connsiteX1" fmla="*/ 468702 w 937403"/>
              <a:gd name="connsiteY1" fmla="*/ 0 h 937403"/>
              <a:gd name="connsiteX2" fmla="*/ 937404 w 937403"/>
              <a:gd name="connsiteY2" fmla="*/ 468702 h 937403"/>
              <a:gd name="connsiteX3" fmla="*/ 468702 w 937403"/>
              <a:gd name="connsiteY3" fmla="*/ 937404 h 937403"/>
              <a:gd name="connsiteX4" fmla="*/ 0 w 937403"/>
              <a:gd name="connsiteY4" fmla="*/ 468702 h 937403"/>
              <a:gd name="connsiteX0" fmla="*/ 14433 w 951837"/>
              <a:gd name="connsiteY0" fmla="*/ 483135 h 951837"/>
              <a:gd name="connsiteX1" fmla="*/ 152455 w 951837"/>
              <a:gd name="connsiteY1" fmla="*/ 152456 h 951837"/>
              <a:gd name="connsiteX2" fmla="*/ 483135 w 951837"/>
              <a:gd name="connsiteY2" fmla="*/ 14433 h 951837"/>
              <a:gd name="connsiteX3" fmla="*/ 951837 w 951837"/>
              <a:gd name="connsiteY3" fmla="*/ 483135 h 951837"/>
              <a:gd name="connsiteX4" fmla="*/ 483135 w 951837"/>
              <a:gd name="connsiteY4" fmla="*/ 951837 h 951837"/>
              <a:gd name="connsiteX5" fmla="*/ 14433 w 951837"/>
              <a:gd name="connsiteY5" fmla="*/ 483135 h 951837"/>
              <a:gd name="connsiteX0" fmla="*/ 14433 w 965441"/>
              <a:gd name="connsiteY0" fmla="*/ 469590 h 938292"/>
              <a:gd name="connsiteX1" fmla="*/ 152455 w 965441"/>
              <a:gd name="connsiteY1" fmla="*/ 138911 h 938292"/>
              <a:gd name="connsiteX2" fmla="*/ 483135 w 965441"/>
              <a:gd name="connsiteY2" fmla="*/ 888 h 938292"/>
              <a:gd name="connsiteX3" fmla="*/ 808063 w 965441"/>
              <a:gd name="connsiteY3" fmla="*/ 196420 h 938292"/>
              <a:gd name="connsiteX4" fmla="*/ 951837 w 965441"/>
              <a:gd name="connsiteY4" fmla="*/ 469590 h 938292"/>
              <a:gd name="connsiteX5" fmla="*/ 483135 w 965441"/>
              <a:gd name="connsiteY5" fmla="*/ 938292 h 938292"/>
              <a:gd name="connsiteX6" fmla="*/ 14433 w 965441"/>
              <a:gd name="connsiteY6" fmla="*/ 469590 h 938292"/>
              <a:gd name="connsiteX0" fmla="*/ 14433 w 951847"/>
              <a:gd name="connsiteY0" fmla="*/ 469590 h 947784"/>
              <a:gd name="connsiteX1" fmla="*/ 152455 w 951847"/>
              <a:gd name="connsiteY1" fmla="*/ 138911 h 947784"/>
              <a:gd name="connsiteX2" fmla="*/ 483135 w 951847"/>
              <a:gd name="connsiteY2" fmla="*/ 888 h 947784"/>
              <a:gd name="connsiteX3" fmla="*/ 808063 w 951847"/>
              <a:gd name="connsiteY3" fmla="*/ 196420 h 947784"/>
              <a:gd name="connsiteX4" fmla="*/ 951837 w 951847"/>
              <a:gd name="connsiteY4" fmla="*/ 469590 h 947784"/>
              <a:gd name="connsiteX5" fmla="*/ 802312 w 951847"/>
              <a:gd name="connsiteY5" fmla="*/ 760012 h 947784"/>
              <a:gd name="connsiteX6" fmla="*/ 483135 w 951847"/>
              <a:gd name="connsiteY6" fmla="*/ 938292 h 947784"/>
              <a:gd name="connsiteX7" fmla="*/ 14433 w 951847"/>
              <a:gd name="connsiteY7" fmla="*/ 469590 h 947784"/>
              <a:gd name="connsiteX0" fmla="*/ 7892 w 945306"/>
              <a:gd name="connsiteY0" fmla="*/ 469590 h 947784"/>
              <a:gd name="connsiteX1" fmla="*/ 203424 w 945306"/>
              <a:gd name="connsiteY1" fmla="*/ 138911 h 947784"/>
              <a:gd name="connsiteX2" fmla="*/ 476594 w 945306"/>
              <a:gd name="connsiteY2" fmla="*/ 888 h 947784"/>
              <a:gd name="connsiteX3" fmla="*/ 801522 w 945306"/>
              <a:gd name="connsiteY3" fmla="*/ 196420 h 947784"/>
              <a:gd name="connsiteX4" fmla="*/ 945296 w 945306"/>
              <a:gd name="connsiteY4" fmla="*/ 469590 h 947784"/>
              <a:gd name="connsiteX5" fmla="*/ 795771 w 945306"/>
              <a:gd name="connsiteY5" fmla="*/ 760012 h 947784"/>
              <a:gd name="connsiteX6" fmla="*/ 476594 w 945306"/>
              <a:gd name="connsiteY6" fmla="*/ 938292 h 947784"/>
              <a:gd name="connsiteX7" fmla="*/ 7892 w 945306"/>
              <a:gd name="connsiteY7" fmla="*/ 469590 h 947784"/>
              <a:gd name="connsiteX0" fmla="*/ 10211 w 901618"/>
              <a:gd name="connsiteY0" fmla="*/ 619114 h 941209"/>
              <a:gd name="connsiteX1" fmla="*/ 159736 w 901618"/>
              <a:gd name="connsiteY1" fmla="*/ 138911 h 941209"/>
              <a:gd name="connsiteX2" fmla="*/ 432906 w 901618"/>
              <a:gd name="connsiteY2" fmla="*/ 888 h 941209"/>
              <a:gd name="connsiteX3" fmla="*/ 757834 w 901618"/>
              <a:gd name="connsiteY3" fmla="*/ 196420 h 941209"/>
              <a:gd name="connsiteX4" fmla="*/ 901608 w 901618"/>
              <a:gd name="connsiteY4" fmla="*/ 469590 h 941209"/>
              <a:gd name="connsiteX5" fmla="*/ 752083 w 901618"/>
              <a:gd name="connsiteY5" fmla="*/ 760012 h 941209"/>
              <a:gd name="connsiteX6" fmla="*/ 432906 w 901618"/>
              <a:gd name="connsiteY6" fmla="*/ 938292 h 941209"/>
              <a:gd name="connsiteX7" fmla="*/ 10211 w 901618"/>
              <a:gd name="connsiteY7" fmla="*/ 619114 h 941209"/>
              <a:gd name="connsiteX0" fmla="*/ 10211 w 901613"/>
              <a:gd name="connsiteY0" fmla="*/ 619276 h 941371"/>
              <a:gd name="connsiteX1" fmla="*/ 159736 w 901613"/>
              <a:gd name="connsiteY1" fmla="*/ 139073 h 941371"/>
              <a:gd name="connsiteX2" fmla="*/ 432906 w 901613"/>
              <a:gd name="connsiteY2" fmla="*/ 1050 h 941371"/>
              <a:gd name="connsiteX3" fmla="*/ 706075 w 901613"/>
              <a:gd name="connsiteY3" fmla="*/ 202333 h 941371"/>
              <a:gd name="connsiteX4" fmla="*/ 901608 w 901613"/>
              <a:gd name="connsiteY4" fmla="*/ 469752 h 941371"/>
              <a:gd name="connsiteX5" fmla="*/ 752083 w 901613"/>
              <a:gd name="connsiteY5" fmla="*/ 760174 h 941371"/>
              <a:gd name="connsiteX6" fmla="*/ 432906 w 901613"/>
              <a:gd name="connsiteY6" fmla="*/ 938454 h 941371"/>
              <a:gd name="connsiteX7" fmla="*/ 10211 w 901613"/>
              <a:gd name="connsiteY7" fmla="*/ 619276 h 941371"/>
              <a:gd name="connsiteX0" fmla="*/ 10211 w 901613"/>
              <a:gd name="connsiteY0" fmla="*/ 549214 h 871309"/>
              <a:gd name="connsiteX1" fmla="*/ 159736 w 901613"/>
              <a:gd name="connsiteY1" fmla="*/ 69011 h 871309"/>
              <a:gd name="connsiteX2" fmla="*/ 415653 w 901613"/>
              <a:gd name="connsiteY2" fmla="*/ 5750 h 871309"/>
              <a:gd name="connsiteX3" fmla="*/ 706075 w 901613"/>
              <a:gd name="connsiteY3" fmla="*/ 132271 h 871309"/>
              <a:gd name="connsiteX4" fmla="*/ 901608 w 901613"/>
              <a:gd name="connsiteY4" fmla="*/ 399690 h 871309"/>
              <a:gd name="connsiteX5" fmla="*/ 752083 w 901613"/>
              <a:gd name="connsiteY5" fmla="*/ 690112 h 871309"/>
              <a:gd name="connsiteX6" fmla="*/ 432906 w 901613"/>
              <a:gd name="connsiteY6" fmla="*/ 868392 h 871309"/>
              <a:gd name="connsiteX7" fmla="*/ 10211 w 901613"/>
              <a:gd name="connsiteY7" fmla="*/ 549214 h 871309"/>
              <a:gd name="connsiteX0" fmla="*/ 17400 w 908802"/>
              <a:gd name="connsiteY0" fmla="*/ 544166 h 866261"/>
              <a:gd name="connsiteX1" fmla="*/ 120917 w 908802"/>
              <a:gd name="connsiteY1" fmla="*/ 173231 h 866261"/>
              <a:gd name="connsiteX2" fmla="*/ 422842 w 908802"/>
              <a:gd name="connsiteY2" fmla="*/ 702 h 866261"/>
              <a:gd name="connsiteX3" fmla="*/ 713264 w 908802"/>
              <a:gd name="connsiteY3" fmla="*/ 127223 h 866261"/>
              <a:gd name="connsiteX4" fmla="*/ 908797 w 908802"/>
              <a:gd name="connsiteY4" fmla="*/ 394642 h 866261"/>
              <a:gd name="connsiteX5" fmla="*/ 759272 w 908802"/>
              <a:gd name="connsiteY5" fmla="*/ 685064 h 866261"/>
              <a:gd name="connsiteX6" fmla="*/ 440095 w 908802"/>
              <a:gd name="connsiteY6" fmla="*/ 863344 h 866261"/>
              <a:gd name="connsiteX7" fmla="*/ 17400 w 908802"/>
              <a:gd name="connsiteY7" fmla="*/ 544166 h 866261"/>
              <a:gd name="connsiteX0" fmla="*/ 13922 w 905324"/>
              <a:gd name="connsiteY0" fmla="*/ 544166 h 821600"/>
              <a:gd name="connsiteX1" fmla="*/ 117439 w 905324"/>
              <a:gd name="connsiteY1" fmla="*/ 173231 h 821600"/>
              <a:gd name="connsiteX2" fmla="*/ 419364 w 905324"/>
              <a:gd name="connsiteY2" fmla="*/ 702 h 821600"/>
              <a:gd name="connsiteX3" fmla="*/ 709786 w 905324"/>
              <a:gd name="connsiteY3" fmla="*/ 127223 h 821600"/>
              <a:gd name="connsiteX4" fmla="*/ 905319 w 905324"/>
              <a:gd name="connsiteY4" fmla="*/ 394642 h 821600"/>
              <a:gd name="connsiteX5" fmla="*/ 755794 w 905324"/>
              <a:gd name="connsiteY5" fmla="*/ 685064 h 821600"/>
              <a:gd name="connsiteX6" fmla="*/ 384859 w 905324"/>
              <a:gd name="connsiteY6" fmla="*/ 817337 h 821600"/>
              <a:gd name="connsiteX7" fmla="*/ 13922 w 905324"/>
              <a:gd name="connsiteY7" fmla="*/ 544166 h 821600"/>
              <a:gd name="connsiteX0" fmla="*/ 13922 w 876572"/>
              <a:gd name="connsiteY0" fmla="*/ 544166 h 821600"/>
              <a:gd name="connsiteX1" fmla="*/ 117439 w 876572"/>
              <a:gd name="connsiteY1" fmla="*/ 173231 h 821600"/>
              <a:gd name="connsiteX2" fmla="*/ 419364 w 876572"/>
              <a:gd name="connsiteY2" fmla="*/ 702 h 821600"/>
              <a:gd name="connsiteX3" fmla="*/ 709786 w 876572"/>
              <a:gd name="connsiteY3" fmla="*/ 127223 h 821600"/>
              <a:gd name="connsiteX4" fmla="*/ 876565 w 876572"/>
              <a:gd name="connsiteY4" fmla="*/ 400393 h 821600"/>
              <a:gd name="connsiteX5" fmla="*/ 755794 w 876572"/>
              <a:gd name="connsiteY5" fmla="*/ 685064 h 821600"/>
              <a:gd name="connsiteX6" fmla="*/ 384859 w 876572"/>
              <a:gd name="connsiteY6" fmla="*/ 817337 h 821600"/>
              <a:gd name="connsiteX7" fmla="*/ 13922 w 876572"/>
              <a:gd name="connsiteY7" fmla="*/ 544166 h 821600"/>
              <a:gd name="connsiteX0" fmla="*/ 13922 w 876572"/>
              <a:gd name="connsiteY0" fmla="*/ 544966 h 822400"/>
              <a:gd name="connsiteX1" fmla="*/ 117439 w 876572"/>
              <a:gd name="connsiteY1" fmla="*/ 174031 h 822400"/>
              <a:gd name="connsiteX2" fmla="*/ 250011 w 876572"/>
              <a:gd name="connsiteY2" fmla="*/ 65704 h 822400"/>
              <a:gd name="connsiteX3" fmla="*/ 419364 w 876572"/>
              <a:gd name="connsiteY3" fmla="*/ 1502 h 822400"/>
              <a:gd name="connsiteX4" fmla="*/ 709786 w 876572"/>
              <a:gd name="connsiteY4" fmla="*/ 128023 h 822400"/>
              <a:gd name="connsiteX5" fmla="*/ 876565 w 876572"/>
              <a:gd name="connsiteY5" fmla="*/ 401193 h 822400"/>
              <a:gd name="connsiteX6" fmla="*/ 755794 w 876572"/>
              <a:gd name="connsiteY6" fmla="*/ 685864 h 822400"/>
              <a:gd name="connsiteX7" fmla="*/ 384859 w 876572"/>
              <a:gd name="connsiteY7" fmla="*/ 818137 h 822400"/>
              <a:gd name="connsiteX8" fmla="*/ 13922 w 876572"/>
              <a:gd name="connsiteY8" fmla="*/ 544966 h 822400"/>
              <a:gd name="connsiteX0" fmla="*/ 13922 w 876572"/>
              <a:gd name="connsiteY0" fmla="*/ 544207 h 821641"/>
              <a:gd name="connsiteX1" fmla="*/ 117439 w 876572"/>
              <a:gd name="connsiteY1" fmla="*/ 173272 h 821641"/>
              <a:gd name="connsiteX2" fmla="*/ 268797 w 876572"/>
              <a:gd name="connsiteY2" fmla="*/ 79521 h 821641"/>
              <a:gd name="connsiteX3" fmla="*/ 419364 w 876572"/>
              <a:gd name="connsiteY3" fmla="*/ 743 h 821641"/>
              <a:gd name="connsiteX4" fmla="*/ 709786 w 876572"/>
              <a:gd name="connsiteY4" fmla="*/ 127264 h 821641"/>
              <a:gd name="connsiteX5" fmla="*/ 876565 w 876572"/>
              <a:gd name="connsiteY5" fmla="*/ 400434 h 821641"/>
              <a:gd name="connsiteX6" fmla="*/ 755794 w 876572"/>
              <a:gd name="connsiteY6" fmla="*/ 685105 h 821641"/>
              <a:gd name="connsiteX7" fmla="*/ 384859 w 876572"/>
              <a:gd name="connsiteY7" fmla="*/ 817378 h 821641"/>
              <a:gd name="connsiteX8" fmla="*/ 13922 w 876572"/>
              <a:gd name="connsiteY8" fmla="*/ 544207 h 821641"/>
              <a:gd name="connsiteX0" fmla="*/ 30022 w 892672"/>
              <a:gd name="connsiteY0" fmla="*/ 544207 h 821641"/>
              <a:gd name="connsiteX1" fmla="*/ 34418 w 892672"/>
              <a:gd name="connsiteY1" fmla="*/ 346065 h 821641"/>
              <a:gd name="connsiteX2" fmla="*/ 133539 w 892672"/>
              <a:gd name="connsiteY2" fmla="*/ 173272 h 821641"/>
              <a:gd name="connsiteX3" fmla="*/ 284897 w 892672"/>
              <a:gd name="connsiteY3" fmla="*/ 79521 h 821641"/>
              <a:gd name="connsiteX4" fmla="*/ 435464 w 892672"/>
              <a:gd name="connsiteY4" fmla="*/ 743 h 821641"/>
              <a:gd name="connsiteX5" fmla="*/ 725886 w 892672"/>
              <a:gd name="connsiteY5" fmla="*/ 127264 h 821641"/>
              <a:gd name="connsiteX6" fmla="*/ 892665 w 892672"/>
              <a:gd name="connsiteY6" fmla="*/ 400434 h 821641"/>
              <a:gd name="connsiteX7" fmla="*/ 771894 w 892672"/>
              <a:gd name="connsiteY7" fmla="*/ 685105 h 821641"/>
              <a:gd name="connsiteX8" fmla="*/ 400959 w 892672"/>
              <a:gd name="connsiteY8" fmla="*/ 817378 h 821641"/>
              <a:gd name="connsiteX9" fmla="*/ 30022 w 892672"/>
              <a:gd name="connsiteY9" fmla="*/ 544207 h 821641"/>
              <a:gd name="connsiteX0" fmla="*/ 20474 w 883124"/>
              <a:gd name="connsiteY0" fmla="*/ 544207 h 821641"/>
              <a:gd name="connsiteX1" fmla="*/ 56180 w 883124"/>
              <a:gd name="connsiteY1" fmla="*/ 354394 h 821641"/>
              <a:gd name="connsiteX2" fmla="*/ 123991 w 883124"/>
              <a:gd name="connsiteY2" fmla="*/ 173272 h 821641"/>
              <a:gd name="connsiteX3" fmla="*/ 275349 w 883124"/>
              <a:gd name="connsiteY3" fmla="*/ 79521 h 821641"/>
              <a:gd name="connsiteX4" fmla="*/ 425916 w 883124"/>
              <a:gd name="connsiteY4" fmla="*/ 743 h 821641"/>
              <a:gd name="connsiteX5" fmla="*/ 716338 w 883124"/>
              <a:gd name="connsiteY5" fmla="*/ 127264 h 821641"/>
              <a:gd name="connsiteX6" fmla="*/ 883117 w 883124"/>
              <a:gd name="connsiteY6" fmla="*/ 400434 h 821641"/>
              <a:gd name="connsiteX7" fmla="*/ 762346 w 883124"/>
              <a:gd name="connsiteY7" fmla="*/ 685105 h 821641"/>
              <a:gd name="connsiteX8" fmla="*/ 391411 w 883124"/>
              <a:gd name="connsiteY8" fmla="*/ 817378 h 821641"/>
              <a:gd name="connsiteX9" fmla="*/ 20474 w 883124"/>
              <a:gd name="connsiteY9" fmla="*/ 544207 h 821641"/>
              <a:gd name="connsiteX0" fmla="*/ 20474 w 883124"/>
              <a:gd name="connsiteY0" fmla="*/ 544207 h 817439"/>
              <a:gd name="connsiteX1" fmla="*/ 56180 w 883124"/>
              <a:gd name="connsiteY1" fmla="*/ 354394 h 817439"/>
              <a:gd name="connsiteX2" fmla="*/ 123991 w 883124"/>
              <a:gd name="connsiteY2" fmla="*/ 173272 h 817439"/>
              <a:gd name="connsiteX3" fmla="*/ 275349 w 883124"/>
              <a:gd name="connsiteY3" fmla="*/ 79521 h 817439"/>
              <a:gd name="connsiteX4" fmla="*/ 425916 w 883124"/>
              <a:gd name="connsiteY4" fmla="*/ 743 h 817439"/>
              <a:gd name="connsiteX5" fmla="*/ 716338 w 883124"/>
              <a:gd name="connsiteY5" fmla="*/ 127264 h 817439"/>
              <a:gd name="connsiteX6" fmla="*/ 883117 w 883124"/>
              <a:gd name="connsiteY6" fmla="*/ 400434 h 817439"/>
              <a:gd name="connsiteX7" fmla="*/ 762346 w 883124"/>
              <a:gd name="connsiteY7" fmla="*/ 685105 h 817439"/>
              <a:gd name="connsiteX8" fmla="*/ 391411 w 883124"/>
              <a:gd name="connsiteY8" fmla="*/ 817378 h 817439"/>
              <a:gd name="connsiteX9" fmla="*/ 175157 w 883124"/>
              <a:gd name="connsiteY9" fmla="*/ 700067 h 817439"/>
              <a:gd name="connsiteX10" fmla="*/ 20474 w 883124"/>
              <a:gd name="connsiteY10" fmla="*/ 544207 h 817439"/>
              <a:gd name="connsiteX0" fmla="*/ 6906 w 869556"/>
              <a:gd name="connsiteY0" fmla="*/ 544207 h 817414"/>
              <a:gd name="connsiteX1" fmla="*/ 42612 w 869556"/>
              <a:gd name="connsiteY1" fmla="*/ 354394 h 817414"/>
              <a:gd name="connsiteX2" fmla="*/ 110423 w 869556"/>
              <a:gd name="connsiteY2" fmla="*/ 173272 h 817414"/>
              <a:gd name="connsiteX3" fmla="*/ 261781 w 869556"/>
              <a:gd name="connsiteY3" fmla="*/ 79521 h 817414"/>
              <a:gd name="connsiteX4" fmla="*/ 412348 w 869556"/>
              <a:gd name="connsiteY4" fmla="*/ 743 h 817414"/>
              <a:gd name="connsiteX5" fmla="*/ 702770 w 869556"/>
              <a:gd name="connsiteY5" fmla="*/ 127264 h 817414"/>
              <a:gd name="connsiteX6" fmla="*/ 869549 w 869556"/>
              <a:gd name="connsiteY6" fmla="*/ 400434 h 817414"/>
              <a:gd name="connsiteX7" fmla="*/ 748778 w 869556"/>
              <a:gd name="connsiteY7" fmla="*/ 685105 h 817414"/>
              <a:gd name="connsiteX8" fmla="*/ 377843 w 869556"/>
              <a:gd name="connsiteY8" fmla="*/ 817378 h 817414"/>
              <a:gd name="connsiteX9" fmla="*/ 182462 w 869556"/>
              <a:gd name="connsiteY9" fmla="*/ 675079 h 817414"/>
              <a:gd name="connsiteX10" fmla="*/ 6906 w 869556"/>
              <a:gd name="connsiteY10" fmla="*/ 544207 h 817414"/>
              <a:gd name="connsiteX0" fmla="*/ 6906 w 869556"/>
              <a:gd name="connsiteY0" fmla="*/ 544207 h 822191"/>
              <a:gd name="connsiteX1" fmla="*/ 42612 w 869556"/>
              <a:gd name="connsiteY1" fmla="*/ 354394 h 822191"/>
              <a:gd name="connsiteX2" fmla="*/ 110423 w 869556"/>
              <a:gd name="connsiteY2" fmla="*/ 173272 h 822191"/>
              <a:gd name="connsiteX3" fmla="*/ 261781 w 869556"/>
              <a:gd name="connsiteY3" fmla="*/ 79521 h 822191"/>
              <a:gd name="connsiteX4" fmla="*/ 412348 w 869556"/>
              <a:gd name="connsiteY4" fmla="*/ 743 h 822191"/>
              <a:gd name="connsiteX5" fmla="*/ 702770 w 869556"/>
              <a:gd name="connsiteY5" fmla="*/ 127264 h 822191"/>
              <a:gd name="connsiteX6" fmla="*/ 869549 w 869556"/>
              <a:gd name="connsiteY6" fmla="*/ 400434 h 822191"/>
              <a:gd name="connsiteX7" fmla="*/ 748778 w 869556"/>
              <a:gd name="connsiteY7" fmla="*/ 685105 h 822191"/>
              <a:gd name="connsiteX8" fmla="*/ 581142 w 869556"/>
              <a:gd name="connsiteY8" fmla="*/ 779198 h 822191"/>
              <a:gd name="connsiteX9" fmla="*/ 377843 w 869556"/>
              <a:gd name="connsiteY9" fmla="*/ 817378 h 822191"/>
              <a:gd name="connsiteX10" fmla="*/ 182462 w 869556"/>
              <a:gd name="connsiteY10" fmla="*/ 675079 h 822191"/>
              <a:gd name="connsiteX11" fmla="*/ 6906 w 869556"/>
              <a:gd name="connsiteY11" fmla="*/ 544207 h 822191"/>
              <a:gd name="connsiteX0" fmla="*/ 6906 w 869556"/>
              <a:gd name="connsiteY0" fmla="*/ 544207 h 819922"/>
              <a:gd name="connsiteX1" fmla="*/ 42612 w 869556"/>
              <a:gd name="connsiteY1" fmla="*/ 354394 h 819922"/>
              <a:gd name="connsiteX2" fmla="*/ 110423 w 869556"/>
              <a:gd name="connsiteY2" fmla="*/ 173272 h 819922"/>
              <a:gd name="connsiteX3" fmla="*/ 261781 w 869556"/>
              <a:gd name="connsiteY3" fmla="*/ 79521 h 819922"/>
              <a:gd name="connsiteX4" fmla="*/ 412348 w 869556"/>
              <a:gd name="connsiteY4" fmla="*/ 743 h 819922"/>
              <a:gd name="connsiteX5" fmla="*/ 702770 w 869556"/>
              <a:gd name="connsiteY5" fmla="*/ 127264 h 819922"/>
              <a:gd name="connsiteX6" fmla="*/ 869549 w 869556"/>
              <a:gd name="connsiteY6" fmla="*/ 400434 h 819922"/>
              <a:gd name="connsiteX7" fmla="*/ 748778 w 869556"/>
              <a:gd name="connsiteY7" fmla="*/ 685105 h 819922"/>
              <a:gd name="connsiteX8" fmla="*/ 572793 w 869556"/>
              <a:gd name="connsiteY8" fmla="*/ 760457 h 819922"/>
              <a:gd name="connsiteX9" fmla="*/ 377843 w 869556"/>
              <a:gd name="connsiteY9" fmla="*/ 817378 h 819922"/>
              <a:gd name="connsiteX10" fmla="*/ 182462 w 869556"/>
              <a:gd name="connsiteY10" fmla="*/ 675079 h 819922"/>
              <a:gd name="connsiteX11" fmla="*/ 6906 w 869556"/>
              <a:gd name="connsiteY11" fmla="*/ 544207 h 819922"/>
              <a:gd name="connsiteX0" fmla="*/ 6906 w 875785"/>
              <a:gd name="connsiteY0" fmla="*/ 544207 h 819922"/>
              <a:gd name="connsiteX1" fmla="*/ 42612 w 875785"/>
              <a:gd name="connsiteY1" fmla="*/ 354394 h 819922"/>
              <a:gd name="connsiteX2" fmla="*/ 110423 w 875785"/>
              <a:gd name="connsiteY2" fmla="*/ 173272 h 819922"/>
              <a:gd name="connsiteX3" fmla="*/ 261781 w 875785"/>
              <a:gd name="connsiteY3" fmla="*/ 79521 h 819922"/>
              <a:gd name="connsiteX4" fmla="*/ 412348 w 875785"/>
              <a:gd name="connsiteY4" fmla="*/ 743 h 819922"/>
              <a:gd name="connsiteX5" fmla="*/ 702770 w 875785"/>
              <a:gd name="connsiteY5" fmla="*/ 127264 h 819922"/>
              <a:gd name="connsiteX6" fmla="*/ 869549 w 875785"/>
              <a:gd name="connsiteY6" fmla="*/ 400434 h 819922"/>
              <a:gd name="connsiteX7" fmla="*/ 831621 w 875785"/>
              <a:gd name="connsiteY7" fmla="*/ 541808 h 819922"/>
              <a:gd name="connsiteX8" fmla="*/ 748778 w 875785"/>
              <a:gd name="connsiteY8" fmla="*/ 685105 h 819922"/>
              <a:gd name="connsiteX9" fmla="*/ 572793 w 875785"/>
              <a:gd name="connsiteY9" fmla="*/ 760457 h 819922"/>
              <a:gd name="connsiteX10" fmla="*/ 377843 w 875785"/>
              <a:gd name="connsiteY10" fmla="*/ 817378 h 819922"/>
              <a:gd name="connsiteX11" fmla="*/ 182462 w 875785"/>
              <a:gd name="connsiteY11" fmla="*/ 675079 h 819922"/>
              <a:gd name="connsiteX12" fmla="*/ 6906 w 875785"/>
              <a:gd name="connsiteY12" fmla="*/ 544207 h 819922"/>
              <a:gd name="connsiteX0" fmla="*/ 6906 w 874241"/>
              <a:gd name="connsiteY0" fmla="*/ 544207 h 819922"/>
              <a:gd name="connsiteX1" fmla="*/ 42612 w 874241"/>
              <a:gd name="connsiteY1" fmla="*/ 354394 h 819922"/>
              <a:gd name="connsiteX2" fmla="*/ 110423 w 874241"/>
              <a:gd name="connsiteY2" fmla="*/ 173272 h 819922"/>
              <a:gd name="connsiteX3" fmla="*/ 261781 w 874241"/>
              <a:gd name="connsiteY3" fmla="*/ 79521 h 819922"/>
              <a:gd name="connsiteX4" fmla="*/ 412348 w 874241"/>
              <a:gd name="connsiteY4" fmla="*/ 743 h 819922"/>
              <a:gd name="connsiteX5" fmla="*/ 702770 w 874241"/>
              <a:gd name="connsiteY5" fmla="*/ 127264 h 819922"/>
              <a:gd name="connsiteX6" fmla="*/ 869549 w 874241"/>
              <a:gd name="connsiteY6" fmla="*/ 400434 h 819922"/>
              <a:gd name="connsiteX7" fmla="*/ 812835 w 874241"/>
              <a:gd name="connsiteY7" fmla="*/ 543891 h 819922"/>
              <a:gd name="connsiteX8" fmla="*/ 748778 w 874241"/>
              <a:gd name="connsiteY8" fmla="*/ 685105 h 819922"/>
              <a:gd name="connsiteX9" fmla="*/ 572793 w 874241"/>
              <a:gd name="connsiteY9" fmla="*/ 760457 h 819922"/>
              <a:gd name="connsiteX10" fmla="*/ 377843 w 874241"/>
              <a:gd name="connsiteY10" fmla="*/ 817378 h 819922"/>
              <a:gd name="connsiteX11" fmla="*/ 182462 w 874241"/>
              <a:gd name="connsiteY11" fmla="*/ 675079 h 819922"/>
              <a:gd name="connsiteX12" fmla="*/ 6906 w 874241"/>
              <a:gd name="connsiteY12" fmla="*/ 544207 h 819922"/>
              <a:gd name="connsiteX0" fmla="*/ 6906 w 869558"/>
              <a:gd name="connsiteY0" fmla="*/ 544207 h 819922"/>
              <a:gd name="connsiteX1" fmla="*/ 42612 w 869558"/>
              <a:gd name="connsiteY1" fmla="*/ 354394 h 819922"/>
              <a:gd name="connsiteX2" fmla="*/ 110423 w 869558"/>
              <a:gd name="connsiteY2" fmla="*/ 173272 h 819922"/>
              <a:gd name="connsiteX3" fmla="*/ 261781 w 869558"/>
              <a:gd name="connsiteY3" fmla="*/ 79521 h 819922"/>
              <a:gd name="connsiteX4" fmla="*/ 412348 w 869558"/>
              <a:gd name="connsiteY4" fmla="*/ 743 h 819922"/>
              <a:gd name="connsiteX5" fmla="*/ 702770 w 869558"/>
              <a:gd name="connsiteY5" fmla="*/ 127264 h 819922"/>
              <a:gd name="connsiteX6" fmla="*/ 808660 w 869558"/>
              <a:gd name="connsiteY6" fmla="*/ 273182 h 819922"/>
              <a:gd name="connsiteX7" fmla="*/ 869549 w 869558"/>
              <a:gd name="connsiteY7" fmla="*/ 400434 h 819922"/>
              <a:gd name="connsiteX8" fmla="*/ 812835 w 869558"/>
              <a:gd name="connsiteY8" fmla="*/ 543891 h 819922"/>
              <a:gd name="connsiteX9" fmla="*/ 748778 w 869558"/>
              <a:gd name="connsiteY9" fmla="*/ 685105 h 819922"/>
              <a:gd name="connsiteX10" fmla="*/ 572793 w 869558"/>
              <a:gd name="connsiteY10" fmla="*/ 760457 h 819922"/>
              <a:gd name="connsiteX11" fmla="*/ 377843 w 869558"/>
              <a:gd name="connsiteY11" fmla="*/ 817378 h 819922"/>
              <a:gd name="connsiteX12" fmla="*/ 182462 w 869558"/>
              <a:gd name="connsiteY12" fmla="*/ 675079 h 819922"/>
              <a:gd name="connsiteX13" fmla="*/ 6906 w 869558"/>
              <a:gd name="connsiteY13" fmla="*/ 544207 h 819922"/>
              <a:gd name="connsiteX0" fmla="*/ 6906 w 869558"/>
              <a:gd name="connsiteY0" fmla="*/ 544207 h 819922"/>
              <a:gd name="connsiteX1" fmla="*/ 42612 w 869558"/>
              <a:gd name="connsiteY1" fmla="*/ 354394 h 819922"/>
              <a:gd name="connsiteX2" fmla="*/ 110423 w 869558"/>
              <a:gd name="connsiteY2" fmla="*/ 173272 h 819922"/>
              <a:gd name="connsiteX3" fmla="*/ 261781 w 869558"/>
              <a:gd name="connsiteY3" fmla="*/ 79521 h 819922"/>
              <a:gd name="connsiteX4" fmla="*/ 412348 w 869558"/>
              <a:gd name="connsiteY4" fmla="*/ 743 h 819922"/>
              <a:gd name="connsiteX5" fmla="*/ 702770 w 869558"/>
              <a:gd name="connsiteY5" fmla="*/ 127264 h 819922"/>
              <a:gd name="connsiteX6" fmla="*/ 798223 w 869558"/>
              <a:gd name="connsiteY6" fmla="*/ 279429 h 819922"/>
              <a:gd name="connsiteX7" fmla="*/ 869549 w 869558"/>
              <a:gd name="connsiteY7" fmla="*/ 400434 h 819922"/>
              <a:gd name="connsiteX8" fmla="*/ 812835 w 869558"/>
              <a:gd name="connsiteY8" fmla="*/ 543891 h 819922"/>
              <a:gd name="connsiteX9" fmla="*/ 748778 w 869558"/>
              <a:gd name="connsiteY9" fmla="*/ 685105 h 819922"/>
              <a:gd name="connsiteX10" fmla="*/ 572793 w 869558"/>
              <a:gd name="connsiteY10" fmla="*/ 760457 h 819922"/>
              <a:gd name="connsiteX11" fmla="*/ 377843 w 869558"/>
              <a:gd name="connsiteY11" fmla="*/ 817378 h 819922"/>
              <a:gd name="connsiteX12" fmla="*/ 182462 w 869558"/>
              <a:gd name="connsiteY12" fmla="*/ 675079 h 819922"/>
              <a:gd name="connsiteX13" fmla="*/ 6906 w 869558"/>
              <a:gd name="connsiteY13" fmla="*/ 544207 h 819922"/>
              <a:gd name="connsiteX0" fmla="*/ 6906 w 869558"/>
              <a:gd name="connsiteY0" fmla="*/ 543728 h 819443"/>
              <a:gd name="connsiteX1" fmla="*/ 42612 w 869558"/>
              <a:gd name="connsiteY1" fmla="*/ 353915 h 819443"/>
              <a:gd name="connsiteX2" fmla="*/ 110423 w 869558"/>
              <a:gd name="connsiteY2" fmla="*/ 172793 h 819443"/>
              <a:gd name="connsiteX3" fmla="*/ 261781 w 869558"/>
              <a:gd name="connsiteY3" fmla="*/ 79042 h 819443"/>
              <a:gd name="connsiteX4" fmla="*/ 412348 w 869558"/>
              <a:gd name="connsiteY4" fmla="*/ 264 h 819443"/>
              <a:gd name="connsiteX5" fmla="*/ 568618 w 869558"/>
              <a:gd name="connsiteY5" fmla="*/ 56137 h 819443"/>
              <a:gd name="connsiteX6" fmla="*/ 702770 w 869558"/>
              <a:gd name="connsiteY6" fmla="*/ 126785 h 819443"/>
              <a:gd name="connsiteX7" fmla="*/ 798223 w 869558"/>
              <a:gd name="connsiteY7" fmla="*/ 278950 h 819443"/>
              <a:gd name="connsiteX8" fmla="*/ 869549 w 869558"/>
              <a:gd name="connsiteY8" fmla="*/ 399955 h 819443"/>
              <a:gd name="connsiteX9" fmla="*/ 812835 w 869558"/>
              <a:gd name="connsiteY9" fmla="*/ 543412 h 819443"/>
              <a:gd name="connsiteX10" fmla="*/ 748778 w 869558"/>
              <a:gd name="connsiteY10" fmla="*/ 684626 h 819443"/>
              <a:gd name="connsiteX11" fmla="*/ 572793 w 869558"/>
              <a:gd name="connsiteY11" fmla="*/ 759978 h 819443"/>
              <a:gd name="connsiteX12" fmla="*/ 377843 w 869558"/>
              <a:gd name="connsiteY12" fmla="*/ 816899 h 819443"/>
              <a:gd name="connsiteX13" fmla="*/ 182462 w 869558"/>
              <a:gd name="connsiteY13" fmla="*/ 674600 h 819443"/>
              <a:gd name="connsiteX14" fmla="*/ 6906 w 869558"/>
              <a:gd name="connsiteY14" fmla="*/ 543728 h 819443"/>
              <a:gd name="connsiteX0" fmla="*/ 6906 w 869558"/>
              <a:gd name="connsiteY0" fmla="*/ 543471 h 819186"/>
              <a:gd name="connsiteX1" fmla="*/ 42612 w 869558"/>
              <a:gd name="connsiteY1" fmla="*/ 353658 h 819186"/>
              <a:gd name="connsiteX2" fmla="*/ 110423 w 869558"/>
              <a:gd name="connsiteY2" fmla="*/ 172536 h 819186"/>
              <a:gd name="connsiteX3" fmla="*/ 261781 w 869558"/>
              <a:gd name="connsiteY3" fmla="*/ 78785 h 819186"/>
              <a:gd name="connsiteX4" fmla="*/ 412348 w 869558"/>
              <a:gd name="connsiteY4" fmla="*/ 7 h 819186"/>
              <a:gd name="connsiteX5" fmla="*/ 562356 w 869558"/>
              <a:gd name="connsiteY5" fmla="*/ 74621 h 819186"/>
              <a:gd name="connsiteX6" fmla="*/ 702770 w 869558"/>
              <a:gd name="connsiteY6" fmla="*/ 126528 h 819186"/>
              <a:gd name="connsiteX7" fmla="*/ 798223 w 869558"/>
              <a:gd name="connsiteY7" fmla="*/ 278693 h 819186"/>
              <a:gd name="connsiteX8" fmla="*/ 869549 w 869558"/>
              <a:gd name="connsiteY8" fmla="*/ 399698 h 819186"/>
              <a:gd name="connsiteX9" fmla="*/ 812835 w 869558"/>
              <a:gd name="connsiteY9" fmla="*/ 543155 h 819186"/>
              <a:gd name="connsiteX10" fmla="*/ 748778 w 869558"/>
              <a:gd name="connsiteY10" fmla="*/ 684369 h 819186"/>
              <a:gd name="connsiteX11" fmla="*/ 572793 w 869558"/>
              <a:gd name="connsiteY11" fmla="*/ 759721 h 819186"/>
              <a:gd name="connsiteX12" fmla="*/ 377843 w 869558"/>
              <a:gd name="connsiteY12" fmla="*/ 816642 h 819186"/>
              <a:gd name="connsiteX13" fmla="*/ 182462 w 869558"/>
              <a:gd name="connsiteY13" fmla="*/ 674343 h 819186"/>
              <a:gd name="connsiteX14" fmla="*/ 6906 w 869558"/>
              <a:gd name="connsiteY14" fmla="*/ 543471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87055 w 846190"/>
              <a:gd name="connsiteY2" fmla="*/ 172536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103754 w 846190"/>
              <a:gd name="connsiteY2" fmla="*/ 180865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103754 w 846190"/>
              <a:gd name="connsiteY2" fmla="*/ 180865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103754 w 846190"/>
              <a:gd name="connsiteY2" fmla="*/ 180865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74531 w 846190"/>
              <a:gd name="connsiteY2" fmla="*/ 166288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74531 w 846190"/>
              <a:gd name="connsiteY2" fmla="*/ 166288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9779 w 843208"/>
              <a:gd name="connsiteY0" fmla="*/ 549718 h 819186"/>
              <a:gd name="connsiteX1" fmla="*/ 16262 w 843208"/>
              <a:gd name="connsiteY1" fmla="*/ 353658 h 819186"/>
              <a:gd name="connsiteX2" fmla="*/ 71549 w 843208"/>
              <a:gd name="connsiteY2" fmla="*/ 166288 h 819186"/>
              <a:gd name="connsiteX3" fmla="*/ 235431 w 843208"/>
              <a:gd name="connsiteY3" fmla="*/ 78785 h 819186"/>
              <a:gd name="connsiteX4" fmla="*/ 385998 w 843208"/>
              <a:gd name="connsiteY4" fmla="*/ 7 h 819186"/>
              <a:gd name="connsiteX5" fmla="*/ 536006 w 843208"/>
              <a:gd name="connsiteY5" fmla="*/ 74621 h 819186"/>
              <a:gd name="connsiteX6" fmla="*/ 676420 w 843208"/>
              <a:gd name="connsiteY6" fmla="*/ 126528 h 819186"/>
              <a:gd name="connsiteX7" fmla="*/ 771873 w 843208"/>
              <a:gd name="connsiteY7" fmla="*/ 278693 h 819186"/>
              <a:gd name="connsiteX8" fmla="*/ 843199 w 843208"/>
              <a:gd name="connsiteY8" fmla="*/ 399698 h 819186"/>
              <a:gd name="connsiteX9" fmla="*/ 786485 w 843208"/>
              <a:gd name="connsiteY9" fmla="*/ 543155 h 819186"/>
              <a:gd name="connsiteX10" fmla="*/ 722428 w 843208"/>
              <a:gd name="connsiteY10" fmla="*/ 684369 h 819186"/>
              <a:gd name="connsiteX11" fmla="*/ 546443 w 843208"/>
              <a:gd name="connsiteY11" fmla="*/ 759721 h 819186"/>
              <a:gd name="connsiteX12" fmla="*/ 351493 w 843208"/>
              <a:gd name="connsiteY12" fmla="*/ 816642 h 819186"/>
              <a:gd name="connsiteX13" fmla="*/ 156112 w 843208"/>
              <a:gd name="connsiteY13" fmla="*/ 674343 h 819186"/>
              <a:gd name="connsiteX14" fmla="*/ 9779 w 843208"/>
              <a:gd name="connsiteY14" fmla="*/ 549718 h 819186"/>
              <a:gd name="connsiteX0" fmla="*/ 5929 w 839358"/>
              <a:gd name="connsiteY0" fmla="*/ 549718 h 819186"/>
              <a:gd name="connsiteX1" fmla="*/ 29111 w 839358"/>
              <a:gd name="connsiteY1" fmla="*/ 374482 h 819186"/>
              <a:gd name="connsiteX2" fmla="*/ 67699 w 839358"/>
              <a:gd name="connsiteY2" fmla="*/ 166288 h 819186"/>
              <a:gd name="connsiteX3" fmla="*/ 231581 w 839358"/>
              <a:gd name="connsiteY3" fmla="*/ 78785 h 819186"/>
              <a:gd name="connsiteX4" fmla="*/ 382148 w 839358"/>
              <a:gd name="connsiteY4" fmla="*/ 7 h 819186"/>
              <a:gd name="connsiteX5" fmla="*/ 532156 w 839358"/>
              <a:gd name="connsiteY5" fmla="*/ 74621 h 819186"/>
              <a:gd name="connsiteX6" fmla="*/ 672570 w 839358"/>
              <a:gd name="connsiteY6" fmla="*/ 126528 h 819186"/>
              <a:gd name="connsiteX7" fmla="*/ 768023 w 839358"/>
              <a:gd name="connsiteY7" fmla="*/ 278693 h 819186"/>
              <a:gd name="connsiteX8" fmla="*/ 839349 w 839358"/>
              <a:gd name="connsiteY8" fmla="*/ 399698 h 819186"/>
              <a:gd name="connsiteX9" fmla="*/ 782635 w 839358"/>
              <a:gd name="connsiteY9" fmla="*/ 543155 h 819186"/>
              <a:gd name="connsiteX10" fmla="*/ 718578 w 839358"/>
              <a:gd name="connsiteY10" fmla="*/ 684369 h 819186"/>
              <a:gd name="connsiteX11" fmla="*/ 542593 w 839358"/>
              <a:gd name="connsiteY11" fmla="*/ 759721 h 819186"/>
              <a:gd name="connsiteX12" fmla="*/ 347643 w 839358"/>
              <a:gd name="connsiteY12" fmla="*/ 816642 h 819186"/>
              <a:gd name="connsiteX13" fmla="*/ 152262 w 839358"/>
              <a:gd name="connsiteY13" fmla="*/ 674343 h 819186"/>
              <a:gd name="connsiteX14" fmla="*/ 5929 w 839358"/>
              <a:gd name="connsiteY14" fmla="*/ 549718 h 81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9358" h="819186">
                <a:moveTo>
                  <a:pt x="5929" y="549718"/>
                </a:moveTo>
                <a:cubicBezTo>
                  <a:pt x="-14596" y="499741"/>
                  <a:pt x="24382" y="440469"/>
                  <a:pt x="29111" y="374482"/>
                </a:cubicBezTo>
                <a:cubicBezTo>
                  <a:pt x="33840" y="308495"/>
                  <a:pt x="33954" y="215571"/>
                  <a:pt x="67699" y="166288"/>
                </a:cubicBezTo>
                <a:cubicBezTo>
                  <a:pt x="101444" y="117005"/>
                  <a:pt x="181260" y="107540"/>
                  <a:pt x="231581" y="78785"/>
                </a:cubicBezTo>
                <a:cubicBezTo>
                  <a:pt x="281902" y="50030"/>
                  <a:pt x="332052" y="701"/>
                  <a:pt x="382148" y="7"/>
                </a:cubicBezTo>
                <a:cubicBezTo>
                  <a:pt x="432244" y="-687"/>
                  <a:pt x="483752" y="53534"/>
                  <a:pt x="532156" y="74621"/>
                </a:cubicBezTo>
                <a:cubicBezTo>
                  <a:pt x="580560" y="95708"/>
                  <a:pt x="634303" y="89393"/>
                  <a:pt x="672570" y="126528"/>
                </a:cubicBezTo>
                <a:cubicBezTo>
                  <a:pt x="710837" y="163663"/>
                  <a:pt x="740227" y="233165"/>
                  <a:pt x="768023" y="278693"/>
                </a:cubicBezTo>
                <a:cubicBezTo>
                  <a:pt x="795820" y="324221"/>
                  <a:pt x="838653" y="354580"/>
                  <a:pt x="839349" y="399698"/>
                </a:cubicBezTo>
                <a:cubicBezTo>
                  <a:pt x="840045" y="444816"/>
                  <a:pt x="802764" y="495710"/>
                  <a:pt x="782635" y="543155"/>
                </a:cubicBezTo>
                <a:cubicBezTo>
                  <a:pt x="762507" y="590600"/>
                  <a:pt x="761716" y="647928"/>
                  <a:pt x="718578" y="684369"/>
                </a:cubicBezTo>
                <a:cubicBezTo>
                  <a:pt x="675440" y="720810"/>
                  <a:pt x="604416" y="737675"/>
                  <a:pt x="542593" y="759721"/>
                </a:cubicBezTo>
                <a:cubicBezTo>
                  <a:pt x="480770" y="781767"/>
                  <a:pt x="412698" y="830872"/>
                  <a:pt x="347643" y="816642"/>
                </a:cubicBezTo>
                <a:cubicBezTo>
                  <a:pt x="282588" y="802412"/>
                  <a:pt x="214085" y="719871"/>
                  <a:pt x="152262" y="674343"/>
                </a:cubicBezTo>
                <a:cubicBezTo>
                  <a:pt x="90439" y="628815"/>
                  <a:pt x="26454" y="599695"/>
                  <a:pt x="5929" y="549718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A50C325F-6654-6AD1-468D-40B69078C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753" y="4799014"/>
            <a:ext cx="875776" cy="875776"/>
          </a:xfrm>
          <a:prstGeom prst="rect">
            <a:avLst/>
          </a:prstGeom>
        </p:spPr>
      </p:pic>
      <p:sp>
        <p:nvSpPr>
          <p:cNvPr id="43" name="Triangle 42">
            <a:extLst>
              <a:ext uri="{FF2B5EF4-FFF2-40B4-BE49-F238E27FC236}">
                <a16:creationId xmlns:a16="http://schemas.microsoft.com/office/drawing/2014/main" id="{3A90A12C-50BA-5A09-5827-2A9546101D92}"/>
              </a:ext>
            </a:extLst>
          </p:cNvPr>
          <p:cNvSpPr>
            <a:spLocks noChangeAspect="1"/>
          </p:cNvSpPr>
          <p:nvPr/>
        </p:nvSpPr>
        <p:spPr>
          <a:xfrm rot="10800000">
            <a:off x="6057922" y="4885360"/>
            <a:ext cx="103438" cy="89171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Graphic 45" descr="Medicine">
            <a:extLst>
              <a:ext uri="{FF2B5EF4-FFF2-40B4-BE49-F238E27FC236}">
                <a16:creationId xmlns:a16="http://schemas.microsoft.com/office/drawing/2014/main" id="{B62399C3-E018-0092-DA3C-997DBA531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9450" y="4157369"/>
            <a:ext cx="540000" cy="540000"/>
          </a:xfrm>
          <a:prstGeom prst="rect">
            <a:avLst/>
          </a:prstGeom>
        </p:spPr>
      </p:pic>
      <p:sp>
        <p:nvSpPr>
          <p:cNvPr id="47" name="Lightning Bolt 46">
            <a:extLst>
              <a:ext uri="{FF2B5EF4-FFF2-40B4-BE49-F238E27FC236}">
                <a16:creationId xmlns:a16="http://schemas.microsoft.com/office/drawing/2014/main" id="{F29E8A65-35C9-ECE9-2BFB-09BC9218DC35}"/>
              </a:ext>
            </a:extLst>
          </p:cNvPr>
          <p:cNvSpPr/>
          <p:nvPr/>
        </p:nvSpPr>
        <p:spPr>
          <a:xfrm>
            <a:off x="5353852" y="4526435"/>
            <a:ext cx="358925" cy="358925"/>
          </a:xfrm>
          <a:prstGeom prst="lightningBolt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ightning Bolt 47">
            <a:extLst>
              <a:ext uri="{FF2B5EF4-FFF2-40B4-BE49-F238E27FC236}">
                <a16:creationId xmlns:a16="http://schemas.microsoft.com/office/drawing/2014/main" id="{A8D179CB-283F-1D4E-57BA-0663B760D986}"/>
              </a:ext>
            </a:extLst>
          </p:cNvPr>
          <p:cNvSpPr/>
          <p:nvPr/>
        </p:nvSpPr>
        <p:spPr>
          <a:xfrm>
            <a:off x="5363597" y="2844009"/>
            <a:ext cx="358925" cy="358925"/>
          </a:xfrm>
          <a:prstGeom prst="lightningBolt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7989E96-6093-15D6-7C26-21FDF49F2ED1}"/>
              </a:ext>
            </a:extLst>
          </p:cNvPr>
          <p:cNvCxnSpPr>
            <a:cxnSpLocks/>
          </p:cNvCxnSpPr>
          <p:nvPr/>
        </p:nvCxnSpPr>
        <p:spPr>
          <a:xfrm>
            <a:off x="6853240" y="3570133"/>
            <a:ext cx="103684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829E123-76D8-1C2D-6BC1-398B2D64A04A}"/>
              </a:ext>
            </a:extLst>
          </p:cNvPr>
          <p:cNvCxnSpPr>
            <a:cxnSpLocks/>
          </p:cNvCxnSpPr>
          <p:nvPr/>
        </p:nvCxnSpPr>
        <p:spPr>
          <a:xfrm>
            <a:off x="6822103" y="3882153"/>
            <a:ext cx="1013600" cy="48165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10">
            <a:extLst>
              <a:ext uri="{FF2B5EF4-FFF2-40B4-BE49-F238E27FC236}">
                <a16:creationId xmlns:a16="http://schemas.microsoft.com/office/drawing/2014/main" id="{4A88DC77-187B-37A7-A2A6-6C55CC2F99F7}"/>
              </a:ext>
            </a:extLst>
          </p:cNvPr>
          <p:cNvSpPr/>
          <p:nvPr/>
        </p:nvSpPr>
        <p:spPr>
          <a:xfrm>
            <a:off x="8163110" y="3143217"/>
            <a:ext cx="900000" cy="875776"/>
          </a:xfrm>
          <a:custGeom>
            <a:avLst/>
            <a:gdLst>
              <a:gd name="connsiteX0" fmla="*/ 0 w 937403"/>
              <a:gd name="connsiteY0" fmla="*/ 468702 h 937403"/>
              <a:gd name="connsiteX1" fmla="*/ 468702 w 937403"/>
              <a:gd name="connsiteY1" fmla="*/ 0 h 937403"/>
              <a:gd name="connsiteX2" fmla="*/ 937404 w 937403"/>
              <a:gd name="connsiteY2" fmla="*/ 468702 h 937403"/>
              <a:gd name="connsiteX3" fmla="*/ 468702 w 937403"/>
              <a:gd name="connsiteY3" fmla="*/ 937404 h 937403"/>
              <a:gd name="connsiteX4" fmla="*/ 0 w 937403"/>
              <a:gd name="connsiteY4" fmla="*/ 468702 h 937403"/>
              <a:gd name="connsiteX0" fmla="*/ 14433 w 951837"/>
              <a:gd name="connsiteY0" fmla="*/ 483135 h 951837"/>
              <a:gd name="connsiteX1" fmla="*/ 152455 w 951837"/>
              <a:gd name="connsiteY1" fmla="*/ 152456 h 951837"/>
              <a:gd name="connsiteX2" fmla="*/ 483135 w 951837"/>
              <a:gd name="connsiteY2" fmla="*/ 14433 h 951837"/>
              <a:gd name="connsiteX3" fmla="*/ 951837 w 951837"/>
              <a:gd name="connsiteY3" fmla="*/ 483135 h 951837"/>
              <a:gd name="connsiteX4" fmla="*/ 483135 w 951837"/>
              <a:gd name="connsiteY4" fmla="*/ 951837 h 951837"/>
              <a:gd name="connsiteX5" fmla="*/ 14433 w 951837"/>
              <a:gd name="connsiteY5" fmla="*/ 483135 h 951837"/>
              <a:gd name="connsiteX0" fmla="*/ 14433 w 965441"/>
              <a:gd name="connsiteY0" fmla="*/ 469590 h 938292"/>
              <a:gd name="connsiteX1" fmla="*/ 152455 w 965441"/>
              <a:gd name="connsiteY1" fmla="*/ 138911 h 938292"/>
              <a:gd name="connsiteX2" fmla="*/ 483135 w 965441"/>
              <a:gd name="connsiteY2" fmla="*/ 888 h 938292"/>
              <a:gd name="connsiteX3" fmla="*/ 808063 w 965441"/>
              <a:gd name="connsiteY3" fmla="*/ 196420 h 938292"/>
              <a:gd name="connsiteX4" fmla="*/ 951837 w 965441"/>
              <a:gd name="connsiteY4" fmla="*/ 469590 h 938292"/>
              <a:gd name="connsiteX5" fmla="*/ 483135 w 965441"/>
              <a:gd name="connsiteY5" fmla="*/ 938292 h 938292"/>
              <a:gd name="connsiteX6" fmla="*/ 14433 w 965441"/>
              <a:gd name="connsiteY6" fmla="*/ 469590 h 938292"/>
              <a:gd name="connsiteX0" fmla="*/ 14433 w 951847"/>
              <a:gd name="connsiteY0" fmla="*/ 469590 h 947784"/>
              <a:gd name="connsiteX1" fmla="*/ 152455 w 951847"/>
              <a:gd name="connsiteY1" fmla="*/ 138911 h 947784"/>
              <a:gd name="connsiteX2" fmla="*/ 483135 w 951847"/>
              <a:gd name="connsiteY2" fmla="*/ 888 h 947784"/>
              <a:gd name="connsiteX3" fmla="*/ 808063 w 951847"/>
              <a:gd name="connsiteY3" fmla="*/ 196420 h 947784"/>
              <a:gd name="connsiteX4" fmla="*/ 951837 w 951847"/>
              <a:gd name="connsiteY4" fmla="*/ 469590 h 947784"/>
              <a:gd name="connsiteX5" fmla="*/ 802312 w 951847"/>
              <a:gd name="connsiteY5" fmla="*/ 760012 h 947784"/>
              <a:gd name="connsiteX6" fmla="*/ 483135 w 951847"/>
              <a:gd name="connsiteY6" fmla="*/ 938292 h 947784"/>
              <a:gd name="connsiteX7" fmla="*/ 14433 w 951847"/>
              <a:gd name="connsiteY7" fmla="*/ 469590 h 947784"/>
              <a:gd name="connsiteX0" fmla="*/ 7892 w 945306"/>
              <a:gd name="connsiteY0" fmla="*/ 469590 h 947784"/>
              <a:gd name="connsiteX1" fmla="*/ 203424 w 945306"/>
              <a:gd name="connsiteY1" fmla="*/ 138911 h 947784"/>
              <a:gd name="connsiteX2" fmla="*/ 476594 w 945306"/>
              <a:gd name="connsiteY2" fmla="*/ 888 h 947784"/>
              <a:gd name="connsiteX3" fmla="*/ 801522 w 945306"/>
              <a:gd name="connsiteY3" fmla="*/ 196420 h 947784"/>
              <a:gd name="connsiteX4" fmla="*/ 945296 w 945306"/>
              <a:gd name="connsiteY4" fmla="*/ 469590 h 947784"/>
              <a:gd name="connsiteX5" fmla="*/ 795771 w 945306"/>
              <a:gd name="connsiteY5" fmla="*/ 760012 h 947784"/>
              <a:gd name="connsiteX6" fmla="*/ 476594 w 945306"/>
              <a:gd name="connsiteY6" fmla="*/ 938292 h 947784"/>
              <a:gd name="connsiteX7" fmla="*/ 7892 w 945306"/>
              <a:gd name="connsiteY7" fmla="*/ 469590 h 947784"/>
              <a:gd name="connsiteX0" fmla="*/ 10211 w 901618"/>
              <a:gd name="connsiteY0" fmla="*/ 619114 h 941209"/>
              <a:gd name="connsiteX1" fmla="*/ 159736 w 901618"/>
              <a:gd name="connsiteY1" fmla="*/ 138911 h 941209"/>
              <a:gd name="connsiteX2" fmla="*/ 432906 w 901618"/>
              <a:gd name="connsiteY2" fmla="*/ 888 h 941209"/>
              <a:gd name="connsiteX3" fmla="*/ 757834 w 901618"/>
              <a:gd name="connsiteY3" fmla="*/ 196420 h 941209"/>
              <a:gd name="connsiteX4" fmla="*/ 901608 w 901618"/>
              <a:gd name="connsiteY4" fmla="*/ 469590 h 941209"/>
              <a:gd name="connsiteX5" fmla="*/ 752083 w 901618"/>
              <a:gd name="connsiteY5" fmla="*/ 760012 h 941209"/>
              <a:gd name="connsiteX6" fmla="*/ 432906 w 901618"/>
              <a:gd name="connsiteY6" fmla="*/ 938292 h 941209"/>
              <a:gd name="connsiteX7" fmla="*/ 10211 w 901618"/>
              <a:gd name="connsiteY7" fmla="*/ 619114 h 941209"/>
              <a:gd name="connsiteX0" fmla="*/ 10211 w 901613"/>
              <a:gd name="connsiteY0" fmla="*/ 619276 h 941371"/>
              <a:gd name="connsiteX1" fmla="*/ 159736 w 901613"/>
              <a:gd name="connsiteY1" fmla="*/ 139073 h 941371"/>
              <a:gd name="connsiteX2" fmla="*/ 432906 w 901613"/>
              <a:gd name="connsiteY2" fmla="*/ 1050 h 941371"/>
              <a:gd name="connsiteX3" fmla="*/ 706075 w 901613"/>
              <a:gd name="connsiteY3" fmla="*/ 202333 h 941371"/>
              <a:gd name="connsiteX4" fmla="*/ 901608 w 901613"/>
              <a:gd name="connsiteY4" fmla="*/ 469752 h 941371"/>
              <a:gd name="connsiteX5" fmla="*/ 752083 w 901613"/>
              <a:gd name="connsiteY5" fmla="*/ 760174 h 941371"/>
              <a:gd name="connsiteX6" fmla="*/ 432906 w 901613"/>
              <a:gd name="connsiteY6" fmla="*/ 938454 h 941371"/>
              <a:gd name="connsiteX7" fmla="*/ 10211 w 901613"/>
              <a:gd name="connsiteY7" fmla="*/ 619276 h 941371"/>
              <a:gd name="connsiteX0" fmla="*/ 10211 w 901613"/>
              <a:gd name="connsiteY0" fmla="*/ 549214 h 871309"/>
              <a:gd name="connsiteX1" fmla="*/ 159736 w 901613"/>
              <a:gd name="connsiteY1" fmla="*/ 69011 h 871309"/>
              <a:gd name="connsiteX2" fmla="*/ 415653 w 901613"/>
              <a:gd name="connsiteY2" fmla="*/ 5750 h 871309"/>
              <a:gd name="connsiteX3" fmla="*/ 706075 w 901613"/>
              <a:gd name="connsiteY3" fmla="*/ 132271 h 871309"/>
              <a:gd name="connsiteX4" fmla="*/ 901608 w 901613"/>
              <a:gd name="connsiteY4" fmla="*/ 399690 h 871309"/>
              <a:gd name="connsiteX5" fmla="*/ 752083 w 901613"/>
              <a:gd name="connsiteY5" fmla="*/ 690112 h 871309"/>
              <a:gd name="connsiteX6" fmla="*/ 432906 w 901613"/>
              <a:gd name="connsiteY6" fmla="*/ 868392 h 871309"/>
              <a:gd name="connsiteX7" fmla="*/ 10211 w 901613"/>
              <a:gd name="connsiteY7" fmla="*/ 549214 h 871309"/>
              <a:gd name="connsiteX0" fmla="*/ 17400 w 908802"/>
              <a:gd name="connsiteY0" fmla="*/ 544166 h 866261"/>
              <a:gd name="connsiteX1" fmla="*/ 120917 w 908802"/>
              <a:gd name="connsiteY1" fmla="*/ 173231 h 866261"/>
              <a:gd name="connsiteX2" fmla="*/ 422842 w 908802"/>
              <a:gd name="connsiteY2" fmla="*/ 702 h 866261"/>
              <a:gd name="connsiteX3" fmla="*/ 713264 w 908802"/>
              <a:gd name="connsiteY3" fmla="*/ 127223 h 866261"/>
              <a:gd name="connsiteX4" fmla="*/ 908797 w 908802"/>
              <a:gd name="connsiteY4" fmla="*/ 394642 h 866261"/>
              <a:gd name="connsiteX5" fmla="*/ 759272 w 908802"/>
              <a:gd name="connsiteY5" fmla="*/ 685064 h 866261"/>
              <a:gd name="connsiteX6" fmla="*/ 440095 w 908802"/>
              <a:gd name="connsiteY6" fmla="*/ 863344 h 866261"/>
              <a:gd name="connsiteX7" fmla="*/ 17400 w 908802"/>
              <a:gd name="connsiteY7" fmla="*/ 544166 h 866261"/>
              <a:gd name="connsiteX0" fmla="*/ 13922 w 905324"/>
              <a:gd name="connsiteY0" fmla="*/ 544166 h 821600"/>
              <a:gd name="connsiteX1" fmla="*/ 117439 w 905324"/>
              <a:gd name="connsiteY1" fmla="*/ 173231 h 821600"/>
              <a:gd name="connsiteX2" fmla="*/ 419364 w 905324"/>
              <a:gd name="connsiteY2" fmla="*/ 702 h 821600"/>
              <a:gd name="connsiteX3" fmla="*/ 709786 w 905324"/>
              <a:gd name="connsiteY3" fmla="*/ 127223 h 821600"/>
              <a:gd name="connsiteX4" fmla="*/ 905319 w 905324"/>
              <a:gd name="connsiteY4" fmla="*/ 394642 h 821600"/>
              <a:gd name="connsiteX5" fmla="*/ 755794 w 905324"/>
              <a:gd name="connsiteY5" fmla="*/ 685064 h 821600"/>
              <a:gd name="connsiteX6" fmla="*/ 384859 w 905324"/>
              <a:gd name="connsiteY6" fmla="*/ 817337 h 821600"/>
              <a:gd name="connsiteX7" fmla="*/ 13922 w 905324"/>
              <a:gd name="connsiteY7" fmla="*/ 544166 h 821600"/>
              <a:gd name="connsiteX0" fmla="*/ 13922 w 876572"/>
              <a:gd name="connsiteY0" fmla="*/ 544166 h 821600"/>
              <a:gd name="connsiteX1" fmla="*/ 117439 w 876572"/>
              <a:gd name="connsiteY1" fmla="*/ 173231 h 821600"/>
              <a:gd name="connsiteX2" fmla="*/ 419364 w 876572"/>
              <a:gd name="connsiteY2" fmla="*/ 702 h 821600"/>
              <a:gd name="connsiteX3" fmla="*/ 709786 w 876572"/>
              <a:gd name="connsiteY3" fmla="*/ 127223 h 821600"/>
              <a:gd name="connsiteX4" fmla="*/ 876565 w 876572"/>
              <a:gd name="connsiteY4" fmla="*/ 400393 h 821600"/>
              <a:gd name="connsiteX5" fmla="*/ 755794 w 876572"/>
              <a:gd name="connsiteY5" fmla="*/ 685064 h 821600"/>
              <a:gd name="connsiteX6" fmla="*/ 384859 w 876572"/>
              <a:gd name="connsiteY6" fmla="*/ 817337 h 821600"/>
              <a:gd name="connsiteX7" fmla="*/ 13922 w 876572"/>
              <a:gd name="connsiteY7" fmla="*/ 544166 h 821600"/>
              <a:gd name="connsiteX0" fmla="*/ 13922 w 876572"/>
              <a:gd name="connsiteY0" fmla="*/ 544966 h 822400"/>
              <a:gd name="connsiteX1" fmla="*/ 117439 w 876572"/>
              <a:gd name="connsiteY1" fmla="*/ 174031 h 822400"/>
              <a:gd name="connsiteX2" fmla="*/ 250011 w 876572"/>
              <a:gd name="connsiteY2" fmla="*/ 65704 h 822400"/>
              <a:gd name="connsiteX3" fmla="*/ 419364 w 876572"/>
              <a:gd name="connsiteY3" fmla="*/ 1502 h 822400"/>
              <a:gd name="connsiteX4" fmla="*/ 709786 w 876572"/>
              <a:gd name="connsiteY4" fmla="*/ 128023 h 822400"/>
              <a:gd name="connsiteX5" fmla="*/ 876565 w 876572"/>
              <a:gd name="connsiteY5" fmla="*/ 401193 h 822400"/>
              <a:gd name="connsiteX6" fmla="*/ 755794 w 876572"/>
              <a:gd name="connsiteY6" fmla="*/ 685864 h 822400"/>
              <a:gd name="connsiteX7" fmla="*/ 384859 w 876572"/>
              <a:gd name="connsiteY7" fmla="*/ 818137 h 822400"/>
              <a:gd name="connsiteX8" fmla="*/ 13922 w 876572"/>
              <a:gd name="connsiteY8" fmla="*/ 544966 h 822400"/>
              <a:gd name="connsiteX0" fmla="*/ 13922 w 876572"/>
              <a:gd name="connsiteY0" fmla="*/ 544207 h 821641"/>
              <a:gd name="connsiteX1" fmla="*/ 117439 w 876572"/>
              <a:gd name="connsiteY1" fmla="*/ 173272 h 821641"/>
              <a:gd name="connsiteX2" fmla="*/ 268797 w 876572"/>
              <a:gd name="connsiteY2" fmla="*/ 79521 h 821641"/>
              <a:gd name="connsiteX3" fmla="*/ 419364 w 876572"/>
              <a:gd name="connsiteY3" fmla="*/ 743 h 821641"/>
              <a:gd name="connsiteX4" fmla="*/ 709786 w 876572"/>
              <a:gd name="connsiteY4" fmla="*/ 127264 h 821641"/>
              <a:gd name="connsiteX5" fmla="*/ 876565 w 876572"/>
              <a:gd name="connsiteY5" fmla="*/ 400434 h 821641"/>
              <a:gd name="connsiteX6" fmla="*/ 755794 w 876572"/>
              <a:gd name="connsiteY6" fmla="*/ 685105 h 821641"/>
              <a:gd name="connsiteX7" fmla="*/ 384859 w 876572"/>
              <a:gd name="connsiteY7" fmla="*/ 817378 h 821641"/>
              <a:gd name="connsiteX8" fmla="*/ 13922 w 876572"/>
              <a:gd name="connsiteY8" fmla="*/ 544207 h 821641"/>
              <a:gd name="connsiteX0" fmla="*/ 30022 w 892672"/>
              <a:gd name="connsiteY0" fmla="*/ 544207 h 821641"/>
              <a:gd name="connsiteX1" fmla="*/ 34418 w 892672"/>
              <a:gd name="connsiteY1" fmla="*/ 346065 h 821641"/>
              <a:gd name="connsiteX2" fmla="*/ 133539 w 892672"/>
              <a:gd name="connsiteY2" fmla="*/ 173272 h 821641"/>
              <a:gd name="connsiteX3" fmla="*/ 284897 w 892672"/>
              <a:gd name="connsiteY3" fmla="*/ 79521 h 821641"/>
              <a:gd name="connsiteX4" fmla="*/ 435464 w 892672"/>
              <a:gd name="connsiteY4" fmla="*/ 743 h 821641"/>
              <a:gd name="connsiteX5" fmla="*/ 725886 w 892672"/>
              <a:gd name="connsiteY5" fmla="*/ 127264 h 821641"/>
              <a:gd name="connsiteX6" fmla="*/ 892665 w 892672"/>
              <a:gd name="connsiteY6" fmla="*/ 400434 h 821641"/>
              <a:gd name="connsiteX7" fmla="*/ 771894 w 892672"/>
              <a:gd name="connsiteY7" fmla="*/ 685105 h 821641"/>
              <a:gd name="connsiteX8" fmla="*/ 400959 w 892672"/>
              <a:gd name="connsiteY8" fmla="*/ 817378 h 821641"/>
              <a:gd name="connsiteX9" fmla="*/ 30022 w 892672"/>
              <a:gd name="connsiteY9" fmla="*/ 544207 h 821641"/>
              <a:gd name="connsiteX0" fmla="*/ 20474 w 883124"/>
              <a:gd name="connsiteY0" fmla="*/ 544207 h 821641"/>
              <a:gd name="connsiteX1" fmla="*/ 56180 w 883124"/>
              <a:gd name="connsiteY1" fmla="*/ 354394 h 821641"/>
              <a:gd name="connsiteX2" fmla="*/ 123991 w 883124"/>
              <a:gd name="connsiteY2" fmla="*/ 173272 h 821641"/>
              <a:gd name="connsiteX3" fmla="*/ 275349 w 883124"/>
              <a:gd name="connsiteY3" fmla="*/ 79521 h 821641"/>
              <a:gd name="connsiteX4" fmla="*/ 425916 w 883124"/>
              <a:gd name="connsiteY4" fmla="*/ 743 h 821641"/>
              <a:gd name="connsiteX5" fmla="*/ 716338 w 883124"/>
              <a:gd name="connsiteY5" fmla="*/ 127264 h 821641"/>
              <a:gd name="connsiteX6" fmla="*/ 883117 w 883124"/>
              <a:gd name="connsiteY6" fmla="*/ 400434 h 821641"/>
              <a:gd name="connsiteX7" fmla="*/ 762346 w 883124"/>
              <a:gd name="connsiteY7" fmla="*/ 685105 h 821641"/>
              <a:gd name="connsiteX8" fmla="*/ 391411 w 883124"/>
              <a:gd name="connsiteY8" fmla="*/ 817378 h 821641"/>
              <a:gd name="connsiteX9" fmla="*/ 20474 w 883124"/>
              <a:gd name="connsiteY9" fmla="*/ 544207 h 821641"/>
              <a:gd name="connsiteX0" fmla="*/ 20474 w 883124"/>
              <a:gd name="connsiteY0" fmla="*/ 544207 h 817439"/>
              <a:gd name="connsiteX1" fmla="*/ 56180 w 883124"/>
              <a:gd name="connsiteY1" fmla="*/ 354394 h 817439"/>
              <a:gd name="connsiteX2" fmla="*/ 123991 w 883124"/>
              <a:gd name="connsiteY2" fmla="*/ 173272 h 817439"/>
              <a:gd name="connsiteX3" fmla="*/ 275349 w 883124"/>
              <a:gd name="connsiteY3" fmla="*/ 79521 h 817439"/>
              <a:gd name="connsiteX4" fmla="*/ 425916 w 883124"/>
              <a:gd name="connsiteY4" fmla="*/ 743 h 817439"/>
              <a:gd name="connsiteX5" fmla="*/ 716338 w 883124"/>
              <a:gd name="connsiteY5" fmla="*/ 127264 h 817439"/>
              <a:gd name="connsiteX6" fmla="*/ 883117 w 883124"/>
              <a:gd name="connsiteY6" fmla="*/ 400434 h 817439"/>
              <a:gd name="connsiteX7" fmla="*/ 762346 w 883124"/>
              <a:gd name="connsiteY7" fmla="*/ 685105 h 817439"/>
              <a:gd name="connsiteX8" fmla="*/ 391411 w 883124"/>
              <a:gd name="connsiteY8" fmla="*/ 817378 h 817439"/>
              <a:gd name="connsiteX9" fmla="*/ 175157 w 883124"/>
              <a:gd name="connsiteY9" fmla="*/ 700067 h 817439"/>
              <a:gd name="connsiteX10" fmla="*/ 20474 w 883124"/>
              <a:gd name="connsiteY10" fmla="*/ 544207 h 817439"/>
              <a:gd name="connsiteX0" fmla="*/ 6906 w 869556"/>
              <a:gd name="connsiteY0" fmla="*/ 544207 h 817414"/>
              <a:gd name="connsiteX1" fmla="*/ 42612 w 869556"/>
              <a:gd name="connsiteY1" fmla="*/ 354394 h 817414"/>
              <a:gd name="connsiteX2" fmla="*/ 110423 w 869556"/>
              <a:gd name="connsiteY2" fmla="*/ 173272 h 817414"/>
              <a:gd name="connsiteX3" fmla="*/ 261781 w 869556"/>
              <a:gd name="connsiteY3" fmla="*/ 79521 h 817414"/>
              <a:gd name="connsiteX4" fmla="*/ 412348 w 869556"/>
              <a:gd name="connsiteY4" fmla="*/ 743 h 817414"/>
              <a:gd name="connsiteX5" fmla="*/ 702770 w 869556"/>
              <a:gd name="connsiteY5" fmla="*/ 127264 h 817414"/>
              <a:gd name="connsiteX6" fmla="*/ 869549 w 869556"/>
              <a:gd name="connsiteY6" fmla="*/ 400434 h 817414"/>
              <a:gd name="connsiteX7" fmla="*/ 748778 w 869556"/>
              <a:gd name="connsiteY7" fmla="*/ 685105 h 817414"/>
              <a:gd name="connsiteX8" fmla="*/ 377843 w 869556"/>
              <a:gd name="connsiteY8" fmla="*/ 817378 h 817414"/>
              <a:gd name="connsiteX9" fmla="*/ 182462 w 869556"/>
              <a:gd name="connsiteY9" fmla="*/ 675079 h 817414"/>
              <a:gd name="connsiteX10" fmla="*/ 6906 w 869556"/>
              <a:gd name="connsiteY10" fmla="*/ 544207 h 817414"/>
              <a:gd name="connsiteX0" fmla="*/ 6906 w 869556"/>
              <a:gd name="connsiteY0" fmla="*/ 544207 h 822191"/>
              <a:gd name="connsiteX1" fmla="*/ 42612 w 869556"/>
              <a:gd name="connsiteY1" fmla="*/ 354394 h 822191"/>
              <a:gd name="connsiteX2" fmla="*/ 110423 w 869556"/>
              <a:gd name="connsiteY2" fmla="*/ 173272 h 822191"/>
              <a:gd name="connsiteX3" fmla="*/ 261781 w 869556"/>
              <a:gd name="connsiteY3" fmla="*/ 79521 h 822191"/>
              <a:gd name="connsiteX4" fmla="*/ 412348 w 869556"/>
              <a:gd name="connsiteY4" fmla="*/ 743 h 822191"/>
              <a:gd name="connsiteX5" fmla="*/ 702770 w 869556"/>
              <a:gd name="connsiteY5" fmla="*/ 127264 h 822191"/>
              <a:gd name="connsiteX6" fmla="*/ 869549 w 869556"/>
              <a:gd name="connsiteY6" fmla="*/ 400434 h 822191"/>
              <a:gd name="connsiteX7" fmla="*/ 748778 w 869556"/>
              <a:gd name="connsiteY7" fmla="*/ 685105 h 822191"/>
              <a:gd name="connsiteX8" fmla="*/ 581142 w 869556"/>
              <a:gd name="connsiteY8" fmla="*/ 779198 h 822191"/>
              <a:gd name="connsiteX9" fmla="*/ 377843 w 869556"/>
              <a:gd name="connsiteY9" fmla="*/ 817378 h 822191"/>
              <a:gd name="connsiteX10" fmla="*/ 182462 w 869556"/>
              <a:gd name="connsiteY10" fmla="*/ 675079 h 822191"/>
              <a:gd name="connsiteX11" fmla="*/ 6906 w 869556"/>
              <a:gd name="connsiteY11" fmla="*/ 544207 h 822191"/>
              <a:gd name="connsiteX0" fmla="*/ 6906 w 869556"/>
              <a:gd name="connsiteY0" fmla="*/ 544207 h 819922"/>
              <a:gd name="connsiteX1" fmla="*/ 42612 w 869556"/>
              <a:gd name="connsiteY1" fmla="*/ 354394 h 819922"/>
              <a:gd name="connsiteX2" fmla="*/ 110423 w 869556"/>
              <a:gd name="connsiteY2" fmla="*/ 173272 h 819922"/>
              <a:gd name="connsiteX3" fmla="*/ 261781 w 869556"/>
              <a:gd name="connsiteY3" fmla="*/ 79521 h 819922"/>
              <a:gd name="connsiteX4" fmla="*/ 412348 w 869556"/>
              <a:gd name="connsiteY4" fmla="*/ 743 h 819922"/>
              <a:gd name="connsiteX5" fmla="*/ 702770 w 869556"/>
              <a:gd name="connsiteY5" fmla="*/ 127264 h 819922"/>
              <a:gd name="connsiteX6" fmla="*/ 869549 w 869556"/>
              <a:gd name="connsiteY6" fmla="*/ 400434 h 819922"/>
              <a:gd name="connsiteX7" fmla="*/ 748778 w 869556"/>
              <a:gd name="connsiteY7" fmla="*/ 685105 h 819922"/>
              <a:gd name="connsiteX8" fmla="*/ 572793 w 869556"/>
              <a:gd name="connsiteY8" fmla="*/ 760457 h 819922"/>
              <a:gd name="connsiteX9" fmla="*/ 377843 w 869556"/>
              <a:gd name="connsiteY9" fmla="*/ 817378 h 819922"/>
              <a:gd name="connsiteX10" fmla="*/ 182462 w 869556"/>
              <a:gd name="connsiteY10" fmla="*/ 675079 h 819922"/>
              <a:gd name="connsiteX11" fmla="*/ 6906 w 869556"/>
              <a:gd name="connsiteY11" fmla="*/ 544207 h 819922"/>
              <a:gd name="connsiteX0" fmla="*/ 6906 w 875785"/>
              <a:gd name="connsiteY0" fmla="*/ 544207 h 819922"/>
              <a:gd name="connsiteX1" fmla="*/ 42612 w 875785"/>
              <a:gd name="connsiteY1" fmla="*/ 354394 h 819922"/>
              <a:gd name="connsiteX2" fmla="*/ 110423 w 875785"/>
              <a:gd name="connsiteY2" fmla="*/ 173272 h 819922"/>
              <a:gd name="connsiteX3" fmla="*/ 261781 w 875785"/>
              <a:gd name="connsiteY3" fmla="*/ 79521 h 819922"/>
              <a:gd name="connsiteX4" fmla="*/ 412348 w 875785"/>
              <a:gd name="connsiteY4" fmla="*/ 743 h 819922"/>
              <a:gd name="connsiteX5" fmla="*/ 702770 w 875785"/>
              <a:gd name="connsiteY5" fmla="*/ 127264 h 819922"/>
              <a:gd name="connsiteX6" fmla="*/ 869549 w 875785"/>
              <a:gd name="connsiteY6" fmla="*/ 400434 h 819922"/>
              <a:gd name="connsiteX7" fmla="*/ 831621 w 875785"/>
              <a:gd name="connsiteY7" fmla="*/ 541808 h 819922"/>
              <a:gd name="connsiteX8" fmla="*/ 748778 w 875785"/>
              <a:gd name="connsiteY8" fmla="*/ 685105 h 819922"/>
              <a:gd name="connsiteX9" fmla="*/ 572793 w 875785"/>
              <a:gd name="connsiteY9" fmla="*/ 760457 h 819922"/>
              <a:gd name="connsiteX10" fmla="*/ 377843 w 875785"/>
              <a:gd name="connsiteY10" fmla="*/ 817378 h 819922"/>
              <a:gd name="connsiteX11" fmla="*/ 182462 w 875785"/>
              <a:gd name="connsiteY11" fmla="*/ 675079 h 819922"/>
              <a:gd name="connsiteX12" fmla="*/ 6906 w 875785"/>
              <a:gd name="connsiteY12" fmla="*/ 544207 h 819922"/>
              <a:gd name="connsiteX0" fmla="*/ 6906 w 874241"/>
              <a:gd name="connsiteY0" fmla="*/ 544207 h 819922"/>
              <a:gd name="connsiteX1" fmla="*/ 42612 w 874241"/>
              <a:gd name="connsiteY1" fmla="*/ 354394 h 819922"/>
              <a:gd name="connsiteX2" fmla="*/ 110423 w 874241"/>
              <a:gd name="connsiteY2" fmla="*/ 173272 h 819922"/>
              <a:gd name="connsiteX3" fmla="*/ 261781 w 874241"/>
              <a:gd name="connsiteY3" fmla="*/ 79521 h 819922"/>
              <a:gd name="connsiteX4" fmla="*/ 412348 w 874241"/>
              <a:gd name="connsiteY4" fmla="*/ 743 h 819922"/>
              <a:gd name="connsiteX5" fmla="*/ 702770 w 874241"/>
              <a:gd name="connsiteY5" fmla="*/ 127264 h 819922"/>
              <a:gd name="connsiteX6" fmla="*/ 869549 w 874241"/>
              <a:gd name="connsiteY6" fmla="*/ 400434 h 819922"/>
              <a:gd name="connsiteX7" fmla="*/ 812835 w 874241"/>
              <a:gd name="connsiteY7" fmla="*/ 543891 h 819922"/>
              <a:gd name="connsiteX8" fmla="*/ 748778 w 874241"/>
              <a:gd name="connsiteY8" fmla="*/ 685105 h 819922"/>
              <a:gd name="connsiteX9" fmla="*/ 572793 w 874241"/>
              <a:gd name="connsiteY9" fmla="*/ 760457 h 819922"/>
              <a:gd name="connsiteX10" fmla="*/ 377843 w 874241"/>
              <a:gd name="connsiteY10" fmla="*/ 817378 h 819922"/>
              <a:gd name="connsiteX11" fmla="*/ 182462 w 874241"/>
              <a:gd name="connsiteY11" fmla="*/ 675079 h 819922"/>
              <a:gd name="connsiteX12" fmla="*/ 6906 w 874241"/>
              <a:gd name="connsiteY12" fmla="*/ 544207 h 819922"/>
              <a:gd name="connsiteX0" fmla="*/ 6906 w 869558"/>
              <a:gd name="connsiteY0" fmla="*/ 544207 h 819922"/>
              <a:gd name="connsiteX1" fmla="*/ 42612 w 869558"/>
              <a:gd name="connsiteY1" fmla="*/ 354394 h 819922"/>
              <a:gd name="connsiteX2" fmla="*/ 110423 w 869558"/>
              <a:gd name="connsiteY2" fmla="*/ 173272 h 819922"/>
              <a:gd name="connsiteX3" fmla="*/ 261781 w 869558"/>
              <a:gd name="connsiteY3" fmla="*/ 79521 h 819922"/>
              <a:gd name="connsiteX4" fmla="*/ 412348 w 869558"/>
              <a:gd name="connsiteY4" fmla="*/ 743 h 819922"/>
              <a:gd name="connsiteX5" fmla="*/ 702770 w 869558"/>
              <a:gd name="connsiteY5" fmla="*/ 127264 h 819922"/>
              <a:gd name="connsiteX6" fmla="*/ 808660 w 869558"/>
              <a:gd name="connsiteY6" fmla="*/ 273182 h 819922"/>
              <a:gd name="connsiteX7" fmla="*/ 869549 w 869558"/>
              <a:gd name="connsiteY7" fmla="*/ 400434 h 819922"/>
              <a:gd name="connsiteX8" fmla="*/ 812835 w 869558"/>
              <a:gd name="connsiteY8" fmla="*/ 543891 h 819922"/>
              <a:gd name="connsiteX9" fmla="*/ 748778 w 869558"/>
              <a:gd name="connsiteY9" fmla="*/ 685105 h 819922"/>
              <a:gd name="connsiteX10" fmla="*/ 572793 w 869558"/>
              <a:gd name="connsiteY10" fmla="*/ 760457 h 819922"/>
              <a:gd name="connsiteX11" fmla="*/ 377843 w 869558"/>
              <a:gd name="connsiteY11" fmla="*/ 817378 h 819922"/>
              <a:gd name="connsiteX12" fmla="*/ 182462 w 869558"/>
              <a:gd name="connsiteY12" fmla="*/ 675079 h 819922"/>
              <a:gd name="connsiteX13" fmla="*/ 6906 w 869558"/>
              <a:gd name="connsiteY13" fmla="*/ 544207 h 819922"/>
              <a:gd name="connsiteX0" fmla="*/ 6906 w 869558"/>
              <a:gd name="connsiteY0" fmla="*/ 544207 h 819922"/>
              <a:gd name="connsiteX1" fmla="*/ 42612 w 869558"/>
              <a:gd name="connsiteY1" fmla="*/ 354394 h 819922"/>
              <a:gd name="connsiteX2" fmla="*/ 110423 w 869558"/>
              <a:gd name="connsiteY2" fmla="*/ 173272 h 819922"/>
              <a:gd name="connsiteX3" fmla="*/ 261781 w 869558"/>
              <a:gd name="connsiteY3" fmla="*/ 79521 h 819922"/>
              <a:gd name="connsiteX4" fmla="*/ 412348 w 869558"/>
              <a:gd name="connsiteY4" fmla="*/ 743 h 819922"/>
              <a:gd name="connsiteX5" fmla="*/ 702770 w 869558"/>
              <a:gd name="connsiteY5" fmla="*/ 127264 h 819922"/>
              <a:gd name="connsiteX6" fmla="*/ 798223 w 869558"/>
              <a:gd name="connsiteY6" fmla="*/ 279429 h 819922"/>
              <a:gd name="connsiteX7" fmla="*/ 869549 w 869558"/>
              <a:gd name="connsiteY7" fmla="*/ 400434 h 819922"/>
              <a:gd name="connsiteX8" fmla="*/ 812835 w 869558"/>
              <a:gd name="connsiteY8" fmla="*/ 543891 h 819922"/>
              <a:gd name="connsiteX9" fmla="*/ 748778 w 869558"/>
              <a:gd name="connsiteY9" fmla="*/ 685105 h 819922"/>
              <a:gd name="connsiteX10" fmla="*/ 572793 w 869558"/>
              <a:gd name="connsiteY10" fmla="*/ 760457 h 819922"/>
              <a:gd name="connsiteX11" fmla="*/ 377843 w 869558"/>
              <a:gd name="connsiteY11" fmla="*/ 817378 h 819922"/>
              <a:gd name="connsiteX12" fmla="*/ 182462 w 869558"/>
              <a:gd name="connsiteY12" fmla="*/ 675079 h 819922"/>
              <a:gd name="connsiteX13" fmla="*/ 6906 w 869558"/>
              <a:gd name="connsiteY13" fmla="*/ 544207 h 819922"/>
              <a:gd name="connsiteX0" fmla="*/ 6906 w 869558"/>
              <a:gd name="connsiteY0" fmla="*/ 543728 h 819443"/>
              <a:gd name="connsiteX1" fmla="*/ 42612 w 869558"/>
              <a:gd name="connsiteY1" fmla="*/ 353915 h 819443"/>
              <a:gd name="connsiteX2" fmla="*/ 110423 w 869558"/>
              <a:gd name="connsiteY2" fmla="*/ 172793 h 819443"/>
              <a:gd name="connsiteX3" fmla="*/ 261781 w 869558"/>
              <a:gd name="connsiteY3" fmla="*/ 79042 h 819443"/>
              <a:gd name="connsiteX4" fmla="*/ 412348 w 869558"/>
              <a:gd name="connsiteY4" fmla="*/ 264 h 819443"/>
              <a:gd name="connsiteX5" fmla="*/ 568618 w 869558"/>
              <a:gd name="connsiteY5" fmla="*/ 56137 h 819443"/>
              <a:gd name="connsiteX6" fmla="*/ 702770 w 869558"/>
              <a:gd name="connsiteY6" fmla="*/ 126785 h 819443"/>
              <a:gd name="connsiteX7" fmla="*/ 798223 w 869558"/>
              <a:gd name="connsiteY7" fmla="*/ 278950 h 819443"/>
              <a:gd name="connsiteX8" fmla="*/ 869549 w 869558"/>
              <a:gd name="connsiteY8" fmla="*/ 399955 h 819443"/>
              <a:gd name="connsiteX9" fmla="*/ 812835 w 869558"/>
              <a:gd name="connsiteY9" fmla="*/ 543412 h 819443"/>
              <a:gd name="connsiteX10" fmla="*/ 748778 w 869558"/>
              <a:gd name="connsiteY10" fmla="*/ 684626 h 819443"/>
              <a:gd name="connsiteX11" fmla="*/ 572793 w 869558"/>
              <a:gd name="connsiteY11" fmla="*/ 759978 h 819443"/>
              <a:gd name="connsiteX12" fmla="*/ 377843 w 869558"/>
              <a:gd name="connsiteY12" fmla="*/ 816899 h 819443"/>
              <a:gd name="connsiteX13" fmla="*/ 182462 w 869558"/>
              <a:gd name="connsiteY13" fmla="*/ 674600 h 819443"/>
              <a:gd name="connsiteX14" fmla="*/ 6906 w 869558"/>
              <a:gd name="connsiteY14" fmla="*/ 543728 h 819443"/>
              <a:gd name="connsiteX0" fmla="*/ 6906 w 869558"/>
              <a:gd name="connsiteY0" fmla="*/ 543471 h 819186"/>
              <a:gd name="connsiteX1" fmla="*/ 42612 w 869558"/>
              <a:gd name="connsiteY1" fmla="*/ 353658 h 819186"/>
              <a:gd name="connsiteX2" fmla="*/ 110423 w 869558"/>
              <a:gd name="connsiteY2" fmla="*/ 172536 h 819186"/>
              <a:gd name="connsiteX3" fmla="*/ 261781 w 869558"/>
              <a:gd name="connsiteY3" fmla="*/ 78785 h 819186"/>
              <a:gd name="connsiteX4" fmla="*/ 412348 w 869558"/>
              <a:gd name="connsiteY4" fmla="*/ 7 h 819186"/>
              <a:gd name="connsiteX5" fmla="*/ 562356 w 869558"/>
              <a:gd name="connsiteY5" fmla="*/ 74621 h 819186"/>
              <a:gd name="connsiteX6" fmla="*/ 702770 w 869558"/>
              <a:gd name="connsiteY6" fmla="*/ 126528 h 819186"/>
              <a:gd name="connsiteX7" fmla="*/ 798223 w 869558"/>
              <a:gd name="connsiteY7" fmla="*/ 278693 h 819186"/>
              <a:gd name="connsiteX8" fmla="*/ 869549 w 869558"/>
              <a:gd name="connsiteY8" fmla="*/ 399698 h 819186"/>
              <a:gd name="connsiteX9" fmla="*/ 812835 w 869558"/>
              <a:gd name="connsiteY9" fmla="*/ 543155 h 819186"/>
              <a:gd name="connsiteX10" fmla="*/ 748778 w 869558"/>
              <a:gd name="connsiteY10" fmla="*/ 684369 h 819186"/>
              <a:gd name="connsiteX11" fmla="*/ 572793 w 869558"/>
              <a:gd name="connsiteY11" fmla="*/ 759721 h 819186"/>
              <a:gd name="connsiteX12" fmla="*/ 377843 w 869558"/>
              <a:gd name="connsiteY12" fmla="*/ 816642 h 819186"/>
              <a:gd name="connsiteX13" fmla="*/ 182462 w 869558"/>
              <a:gd name="connsiteY13" fmla="*/ 674343 h 819186"/>
              <a:gd name="connsiteX14" fmla="*/ 6906 w 869558"/>
              <a:gd name="connsiteY14" fmla="*/ 543471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87055 w 846190"/>
              <a:gd name="connsiteY2" fmla="*/ 172536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103754 w 846190"/>
              <a:gd name="connsiteY2" fmla="*/ 180865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103754 w 846190"/>
              <a:gd name="connsiteY2" fmla="*/ 180865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103754 w 846190"/>
              <a:gd name="connsiteY2" fmla="*/ 180865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74531 w 846190"/>
              <a:gd name="connsiteY2" fmla="*/ 166288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74531 w 846190"/>
              <a:gd name="connsiteY2" fmla="*/ 166288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9779 w 843208"/>
              <a:gd name="connsiteY0" fmla="*/ 549718 h 819186"/>
              <a:gd name="connsiteX1" fmla="*/ 16262 w 843208"/>
              <a:gd name="connsiteY1" fmla="*/ 353658 h 819186"/>
              <a:gd name="connsiteX2" fmla="*/ 71549 w 843208"/>
              <a:gd name="connsiteY2" fmla="*/ 166288 h 819186"/>
              <a:gd name="connsiteX3" fmla="*/ 235431 w 843208"/>
              <a:gd name="connsiteY3" fmla="*/ 78785 h 819186"/>
              <a:gd name="connsiteX4" fmla="*/ 385998 w 843208"/>
              <a:gd name="connsiteY4" fmla="*/ 7 h 819186"/>
              <a:gd name="connsiteX5" fmla="*/ 536006 w 843208"/>
              <a:gd name="connsiteY5" fmla="*/ 74621 h 819186"/>
              <a:gd name="connsiteX6" fmla="*/ 676420 w 843208"/>
              <a:gd name="connsiteY6" fmla="*/ 126528 h 819186"/>
              <a:gd name="connsiteX7" fmla="*/ 771873 w 843208"/>
              <a:gd name="connsiteY7" fmla="*/ 278693 h 819186"/>
              <a:gd name="connsiteX8" fmla="*/ 843199 w 843208"/>
              <a:gd name="connsiteY8" fmla="*/ 399698 h 819186"/>
              <a:gd name="connsiteX9" fmla="*/ 786485 w 843208"/>
              <a:gd name="connsiteY9" fmla="*/ 543155 h 819186"/>
              <a:gd name="connsiteX10" fmla="*/ 722428 w 843208"/>
              <a:gd name="connsiteY10" fmla="*/ 684369 h 819186"/>
              <a:gd name="connsiteX11" fmla="*/ 546443 w 843208"/>
              <a:gd name="connsiteY11" fmla="*/ 759721 h 819186"/>
              <a:gd name="connsiteX12" fmla="*/ 351493 w 843208"/>
              <a:gd name="connsiteY12" fmla="*/ 816642 h 819186"/>
              <a:gd name="connsiteX13" fmla="*/ 156112 w 843208"/>
              <a:gd name="connsiteY13" fmla="*/ 674343 h 819186"/>
              <a:gd name="connsiteX14" fmla="*/ 9779 w 843208"/>
              <a:gd name="connsiteY14" fmla="*/ 549718 h 819186"/>
              <a:gd name="connsiteX0" fmla="*/ 5929 w 839358"/>
              <a:gd name="connsiteY0" fmla="*/ 549718 h 819186"/>
              <a:gd name="connsiteX1" fmla="*/ 29111 w 839358"/>
              <a:gd name="connsiteY1" fmla="*/ 374482 h 819186"/>
              <a:gd name="connsiteX2" fmla="*/ 67699 w 839358"/>
              <a:gd name="connsiteY2" fmla="*/ 166288 h 819186"/>
              <a:gd name="connsiteX3" fmla="*/ 231581 w 839358"/>
              <a:gd name="connsiteY3" fmla="*/ 78785 h 819186"/>
              <a:gd name="connsiteX4" fmla="*/ 382148 w 839358"/>
              <a:gd name="connsiteY4" fmla="*/ 7 h 819186"/>
              <a:gd name="connsiteX5" fmla="*/ 532156 w 839358"/>
              <a:gd name="connsiteY5" fmla="*/ 74621 h 819186"/>
              <a:gd name="connsiteX6" fmla="*/ 672570 w 839358"/>
              <a:gd name="connsiteY6" fmla="*/ 126528 h 819186"/>
              <a:gd name="connsiteX7" fmla="*/ 768023 w 839358"/>
              <a:gd name="connsiteY7" fmla="*/ 278693 h 819186"/>
              <a:gd name="connsiteX8" fmla="*/ 839349 w 839358"/>
              <a:gd name="connsiteY8" fmla="*/ 399698 h 819186"/>
              <a:gd name="connsiteX9" fmla="*/ 782635 w 839358"/>
              <a:gd name="connsiteY9" fmla="*/ 543155 h 819186"/>
              <a:gd name="connsiteX10" fmla="*/ 718578 w 839358"/>
              <a:gd name="connsiteY10" fmla="*/ 684369 h 819186"/>
              <a:gd name="connsiteX11" fmla="*/ 542593 w 839358"/>
              <a:gd name="connsiteY11" fmla="*/ 759721 h 819186"/>
              <a:gd name="connsiteX12" fmla="*/ 347643 w 839358"/>
              <a:gd name="connsiteY12" fmla="*/ 816642 h 819186"/>
              <a:gd name="connsiteX13" fmla="*/ 152262 w 839358"/>
              <a:gd name="connsiteY13" fmla="*/ 674343 h 819186"/>
              <a:gd name="connsiteX14" fmla="*/ 5929 w 839358"/>
              <a:gd name="connsiteY14" fmla="*/ 549718 h 81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9358" h="819186">
                <a:moveTo>
                  <a:pt x="5929" y="549718"/>
                </a:moveTo>
                <a:cubicBezTo>
                  <a:pt x="-14596" y="499741"/>
                  <a:pt x="24382" y="440469"/>
                  <a:pt x="29111" y="374482"/>
                </a:cubicBezTo>
                <a:cubicBezTo>
                  <a:pt x="33840" y="308495"/>
                  <a:pt x="33954" y="215571"/>
                  <a:pt x="67699" y="166288"/>
                </a:cubicBezTo>
                <a:cubicBezTo>
                  <a:pt x="101444" y="117005"/>
                  <a:pt x="181260" y="107540"/>
                  <a:pt x="231581" y="78785"/>
                </a:cubicBezTo>
                <a:cubicBezTo>
                  <a:pt x="281902" y="50030"/>
                  <a:pt x="332052" y="701"/>
                  <a:pt x="382148" y="7"/>
                </a:cubicBezTo>
                <a:cubicBezTo>
                  <a:pt x="432244" y="-687"/>
                  <a:pt x="483752" y="53534"/>
                  <a:pt x="532156" y="74621"/>
                </a:cubicBezTo>
                <a:cubicBezTo>
                  <a:pt x="580560" y="95708"/>
                  <a:pt x="634303" y="89393"/>
                  <a:pt x="672570" y="126528"/>
                </a:cubicBezTo>
                <a:cubicBezTo>
                  <a:pt x="710837" y="163663"/>
                  <a:pt x="740227" y="233165"/>
                  <a:pt x="768023" y="278693"/>
                </a:cubicBezTo>
                <a:cubicBezTo>
                  <a:pt x="795820" y="324221"/>
                  <a:pt x="838653" y="354580"/>
                  <a:pt x="839349" y="399698"/>
                </a:cubicBezTo>
                <a:cubicBezTo>
                  <a:pt x="840045" y="444816"/>
                  <a:pt x="802764" y="495710"/>
                  <a:pt x="782635" y="543155"/>
                </a:cubicBezTo>
                <a:cubicBezTo>
                  <a:pt x="762507" y="590600"/>
                  <a:pt x="761716" y="647928"/>
                  <a:pt x="718578" y="684369"/>
                </a:cubicBezTo>
                <a:cubicBezTo>
                  <a:pt x="675440" y="720810"/>
                  <a:pt x="604416" y="737675"/>
                  <a:pt x="542593" y="759721"/>
                </a:cubicBezTo>
                <a:cubicBezTo>
                  <a:pt x="480770" y="781767"/>
                  <a:pt x="412698" y="830872"/>
                  <a:pt x="347643" y="816642"/>
                </a:cubicBezTo>
                <a:cubicBezTo>
                  <a:pt x="282588" y="802412"/>
                  <a:pt x="214085" y="719871"/>
                  <a:pt x="152262" y="674343"/>
                </a:cubicBezTo>
                <a:cubicBezTo>
                  <a:pt x="90439" y="628815"/>
                  <a:pt x="26454" y="599695"/>
                  <a:pt x="5929" y="549718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8BAB5C5F-0E47-C142-2442-C76B11242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5413" y="3147232"/>
            <a:ext cx="875776" cy="875776"/>
          </a:xfrm>
          <a:prstGeom prst="rect">
            <a:avLst/>
          </a:prstGeom>
        </p:spPr>
      </p:pic>
      <p:sp>
        <p:nvSpPr>
          <p:cNvPr id="65" name="Triangle 64">
            <a:extLst>
              <a:ext uri="{FF2B5EF4-FFF2-40B4-BE49-F238E27FC236}">
                <a16:creationId xmlns:a16="http://schemas.microsoft.com/office/drawing/2014/main" id="{84A857AF-A2C9-688D-638B-BE3E980C4EE6}"/>
              </a:ext>
            </a:extLst>
          </p:cNvPr>
          <p:cNvSpPr>
            <a:spLocks noChangeAspect="1"/>
          </p:cNvSpPr>
          <p:nvPr/>
        </p:nvSpPr>
        <p:spPr>
          <a:xfrm rot="10800000">
            <a:off x="8551582" y="3233578"/>
            <a:ext cx="103438" cy="89171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10">
            <a:extLst>
              <a:ext uri="{FF2B5EF4-FFF2-40B4-BE49-F238E27FC236}">
                <a16:creationId xmlns:a16="http://schemas.microsoft.com/office/drawing/2014/main" id="{20E25D78-B2CC-0109-6A0C-8D311EAF89D8}"/>
              </a:ext>
            </a:extLst>
          </p:cNvPr>
          <p:cNvSpPr/>
          <p:nvPr/>
        </p:nvSpPr>
        <p:spPr>
          <a:xfrm>
            <a:off x="8163110" y="4157369"/>
            <a:ext cx="900000" cy="875776"/>
          </a:xfrm>
          <a:custGeom>
            <a:avLst/>
            <a:gdLst>
              <a:gd name="connsiteX0" fmla="*/ 0 w 937403"/>
              <a:gd name="connsiteY0" fmla="*/ 468702 h 937403"/>
              <a:gd name="connsiteX1" fmla="*/ 468702 w 937403"/>
              <a:gd name="connsiteY1" fmla="*/ 0 h 937403"/>
              <a:gd name="connsiteX2" fmla="*/ 937404 w 937403"/>
              <a:gd name="connsiteY2" fmla="*/ 468702 h 937403"/>
              <a:gd name="connsiteX3" fmla="*/ 468702 w 937403"/>
              <a:gd name="connsiteY3" fmla="*/ 937404 h 937403"/>
              <a:gd name="connsiteX4" fmla="*/ 0 w 937403"/>
              <a:gd name="connsiteY4" fmla="*/ 468702 h 937403"/>
              <a:gd name="connsiteX0" fmla="*/ 14433 w 951837"/>
              <a:gd name="connsiteY0" fmla="*/ 483135 h 951837"/>
              <a:gd name="connsiteX1" fmla="*/ 152455 w 951837"/>
              <a:gd name="connsiteY1" fmla="*/ 152456 h 951837"/>
              <a:gd name="connsiteX2" fmla="*/ 483135 w 951837"/>
              <a:gd name="connsiteY2" fmla="*/ 14433 h 951837"/>
              <a:gd name="connsiteX3" fmla="*/ 951837 w 951837"/>
              <a:gd name="connsiteY3" fmla="*/ 483135 h 951837"/>
              <a:gd name="connsiteX4" fmla="*/ 483135 w 951837"/>
              <a:gd name="connsiteY4" fmla="*/ 951837 h 951837"/>
              <a:gd name="connsiteX5" fmla="*/ 14433 w 951837"/>
              <a:gd name="connsiteY5" fmla="*/ 483135 h 951837"/>
              <a:gd name="connsiteX0" fmla="*/ 14433 w 965441"/>
              <a:gd name="connsiteY0" fmla="*/ 469590 h 938292"/>
              <a:gd name="connsiteX1" fmla="*/ 152455 w 965441"/>
              <a:gd name="connsiteY1" fmla="*/ 138911 h 938292"/>
              <a:gd name="connsiteX2" fmla="*/ 483135 w 965441"/>
              <a:gd name="connsiteY2" fmla="*/ 888 h 938292"/>
              <a:gd name="connsiteX3" fmla="*/ 808063 w 965441"/>
              <a:gd name="connsiteY3" fmla="*/ 196420 h 938292"/>
              <a:gd name="connsiteX4" fmla="*/ 951837 w 965441"/>
              <a:gd name="connsiteY4" fmla="*/ 469590 h 938292"/>
              <a:gd name="connsiteX5" fmla="*/ 483135 w 965441"/>
              <a:gd name="connsiteY5" fmla="*/ 938292 h 938292"/>
              <a:gd name="connsiteX6" fmla="*/ 14433 w 965441"/>
              <a:gd name="connsiteY6" fmla="*/ 469590 h 938292"/>
              <a:gd name="connsiteX0" fmla="*/ 14433 w 951847"/>
              <a:gd name="connsiteY0" fmla="*/ 469590 h 947784"/>
              <a:gd name="connsiteX1" fmla="*/ 152455 w 951847"/>
              <a:gd name="connsiteY1" fmla="*/ 138911 h 947784"/>
              <a:gd name="connsiteX2" fmla="*/ 483135 w 951847"/>
              <a:gd name="connsiteY2" fmla="*/ 888 h 947784"/>
              <a:gd name="connsiteX3" fmla="*/ 808063 w 951847"/>
              <a:gd name="connsiteY3" fmla="*/ 196420 h 947784"/>
              <a:gd name="connsiteX4" fmla="*/ 951837 w 951847"/>
              <a:gd name="connsiteY4" fmla="*/ 469590 h 947784"/>
              <a:gd name="connsiteX5" fmla="*/ 802312 w 951847"/>
              <a:gd name="connsiteY5" fmla="*/ 760012 h 947784"/>
              <a:gd name="connsiteX6" fmla="*/ 483135 w 951847"/>
              <a:gd name="connsiteY6" fmla="*/ 938292 h 947784"/>
              <a:gd name="connsiteX7" fmla="*/ 14433 w 951847"/>
              <a:gd name="connsiteY7" fmla="*/ 469590 h 947784"/>
              <a:gd name="connsiteX0" fmla="*/ 7892 w 945306"/>
              <a:gd name="connsiteY0" fmla="*/ 469590 h 947784"/>
              <a:gd name="connsiteX1" fmla="*/ 203424 w 945306"/>
              <a:gd name="connsiteY1" fmla="*/ 138911 h 947784"/>
              <a:gd name="connsiteX2" fmla="*/ 476594 w 945306"/>
              <a:gd name="connsiteY2" fmla="*/ 888 h 947784"/>
              <a:gd name="connsiteX3" fmla="*/ 801522 w 945306"/>
              <a:gd name="connsiteY3" fmla="*/ 196420 h 947784"/>
              <a:gd name="connsiteX4" fmla="*/ 945296 w 945306"/>
              <a:gd name="connsiteY4" fmla="*/ 469590 h 947784"/>
              <a:gd name="connsiteX5" fmla="*/ 795771 w 945306"/>
              <a:gd name="connsiteY5" fmla="*/ 760012 h 947784"/>
              <a:gd name="connsiteX6" fmla="*/ 476594 w 945306"/>
              <a:gd name="connsiteY6" fmla="*/ 938292 h 947784"/>
              <a:gd name="connsiteX7" fmla="*/ 7892 w 945306"/>
              <a:gd name="connsiteY7" fmla="*/ 469590 h 947784"/>
              <a:gd name="connsiteX0" fmla="*/ 10211 w 901618"/>
              <a:gd name="connsiteY0" fmla="*/ 619114 h 941209"/>
              <a:gd name="connsiteX1" fmla="*/ 159736 w 901618"/>
              <a:gd name="connsiteY1" fmla="*/ 138911 h 941209"/>
              <a:gd name="connsiteX2" fmla="*/ 432906 w 901618"/>
              <a:gd name="connsiteY2" fmla="*/ 888 h 941209"/>
              <a:gd name="connsiteX3" fmla="*/ 757834 w 901618"/>
              <a:gd name="connsiteY3" fmla="*/ 196420 h 941209"/>
              <a:gd name="connsiteX4" fmla="*/ 901608 w 901618"/>
              <a:gd name="connsiteY4" fmla="*/ 469590 h 941209"/>
              <a:gd name="connsiteX5" fmla="*/ 752083 w 901618"/>
              <a:gd name="connsiteY5" fmla="*/ 760012 h 941209"/>
              <a:gd name="connsiteX6" fmla="*/ 432906 w 901618"/>
              <a:gd name="connsiteY6" fmla="*/ 938292 h 941209"/>
              <a:gd name="connsiteX7" fmla="*/ 10211 w 901618"/>
              <a:gd name="connsiteY7" fmla="*/ 619114 h 941209"/>
              <a:gd name="connsiteX0" fmla="*/ 10211 w 901613"/>
              <a:gd name="connsiteY0" fmla="*/ 619276 h 941371"/>
              <a:gd name="connsiteX1" fmla="*/ 159736 w 901613"/>
              <a:gd name="connsiteY1" fmla="*/ 139073 h 941371"/>
              <a:gd name="connsiteX2" fmla="*/ 432906 w 901613"/>
              <a:gd name="connsiteY2" fmla="*/ 1050 h 941371"/>
              <a:gd name="connsiteX3" fmla="*/ 706075 w 901613"/>
              <a:gd name="connsiteY3" fmla="*/ 202333 h 941371"/>
              <a:gd name="connsiteX4" fmla="*/ 901608 w 901613"/>
              <a:gd name="connsiteY4" fmla="*/ 469752 h 941371"/>
              <a:gd name="connsiteX5" fmla="*/ 752083 w 901613"/>
              <a:gd name="connsiteY5" fmla="*/ 760174 h 941371"/>
              <a:gd name="connsiteX6" fmla="*/ 432906 w 901613"/>
              <a:gd name="connsiteY6" fmla="*/ 938454 h 941371"/>
              <a:gd name="connsiteX7" fmla="*/ 10211 w 901613"/>
              <a:gd name="connsiteY7" fmla="*/ 619276 h 941371"/>
              <a:gd name="connsiteX0" fmla="*/ 10211 w 901613"/>
              <a:gd name="connsiteY0" fmla="*/ 549214 h 871309"/>
              <a:gd name="connsiteX1" fmla="*/ 159736 w 901613"/>
              <a:gd name="connsiteY1" fmla="*/ 69011 h 871309"/>
              <a:gd name="connsiteX2" fmla="*/ 415653 w 901613"/>
              <a:gd name="connsiteY2" fmla="*/ 5750 h 871309"/>
              <a:gd name="connsiteX3" fmla="*/ 706075 w 901613"/>
              <a:gd name="connsiteY3" fmla="*/ 132271 h 871309"/>
              <a:gd name="connsiteX4" fmla="*/ 901608 w 901613"/>
              <a:gd name="connsiteY4" fmla="*/ 399690 h 871309"/>
              <a:gd name="connsiteX5" fmla="*/ 752083 w 901613"/>
              <a:gd name="connsiteY5" fmla="*/ 690112 h 871309"/>
              <a:gd name="connsiteX6" fmla="*/ 432906 w 901613"/>
              <a:gd name="connsiteY6" fmla="*/ 868392 h 871309"/>
              <a:gd name="connsiteX7" fmla="*/ 10211 w 901613"/>
              <a:gd name="connsiteY7" fmla="*/ 549214 h 871309"/>
              <a:gd name="connsiteX0" fmla="*/ 17400 w 908802"/>
              <a:gd name="connsiteY0" fmla="*/ 544166 h 866261"/>
              <a:gd name="connsiteX1" fmla="*/ 120917 w 908802"/>
              <a:gd name="connsiteY1" fmla="*/ 173231 h 866261"/>
              <a:gd name="connsiteX2" fmla="*/ 422842 w 908802"/>
              <a:gd name="connsiteY2" fmla="*/ 702 h 866261"/>
              <a:gd name="connsiteX3" fmla="*/ 713264 w 908802"/>
              <a:gd name="connsiteY3" fmla="*/ 127223 h 866261"/>
              <a:gd name="connsiteX4" fmla="*/ 908797 w 908802"/>
              <a:gd name="connsiteY4" fmla="*/ 394642 h 866261"/>
              <a:gd name="connsiteX5" fmla="*/ 759272 w 908802"/>
              <a:gd name="connsiteY5" fmla="*/ 685064 h 866261"/>
              <a:gd name="connsiteX6" fmla="*/ 440095 w 908802"/>
              <a:gd name="connsiteY6" fmla="*/ 863344 h 866261"/>
              <a:gd name="connsiteX7" fmla="*/ 17400 w 908802"/>
              <a:gd name="connsiteY7" fmla="*/ 544166 h 866261"/>
              <a:gd name="connsiteX0" fmla="*/ 13922 w 905324"/>
              <a:gd name="connsiteY0" fmla="*/ 544166 h 821600"/>
              <a:gd name="connsiteX1" fmla="*/ 117439 w 905324"/>
              <a:gd name="connsiteY1" fmla="*/ 173231 h 821600"/>
              <a:gd name="connsiteX2" fmla="*/ 419364 w 905324"/>
              <a:gd name="connsiteY2" fmla="*/ 702 h 821600"/>
              <a:gd name="connsiteX3" fmla="*/ 709786 w 905324"/>
              <a:gd name="connsiteY3" fmla="*/ 127223 h 821600"/>
              <a:gd name="connsiteX4" fmla="*/ 905319 w 905324"/>
              <a:gd name="connsiteY4" fmla="*/ 394642 h 821600"/>
              <a:gd name="connsiteX5" fmla="*/ 755794 w 905324"/>
              <a:gd name="connsiteY5" fmla="*/ 685064 h 821600"/>
              <a:gd name="connsiteX6" fmla="*/ 384859 w 905324"/>
              <a:gd name="connsiteY6" fmla="*/ 817337 h 821600"/>
              <a:gd name="connsiteX7" fmla="*/ 13922 w 905324"/>
              <a:gd name="connsiteY7" fmla="*/ 544166 h 821600"/>
              <a:gd name="connsiteX0" fmla="*/ 13922 w 876572"/>
              <a:gd name="connsiteY0" fmla="*/ 544166 h 821600"/>
              <a:gd name="connsiteX1" fmla="*/ 117439 w 876572"/>
              <a:gd name="connsiteY1" fmla="*/ 173231 h 821600"/>
              <a:gd name="connsiteX2" fmla="*/ 419364 w 876572"/>
              <a:gd name="connsiteY2" fmla="*/ 702 h 821600"/>
              <a:gd name="connsiteX3" fmla="*/ 709786 w 876572"/>
              <a:gd name="connsiteY3" fmla="*/ 127223 h 821600"/>
              <a:gd name="connsiteX4" fmla="*/ 876565 w 876572"/>
              <a:gd name="connsiteY4" fmla="*/ 400393 h 821600"/>
              <a:gd name="connsiteX5" fmla="*/ 755794 w 876572"/>
              <a:gd name="connsiteY5" fmla="*/ 685064 h 821600"/>
              <a:gd name="connsiteX6" fmla="*/ 384859 w 876572"/>
              <a:gd name="connsiteY6" fmla="*/ 817337 h 821600"/>
              <a:gd name="connsiteX7" fmla="*/ 13922 w 876572"/>
              <a:gd name="connsiteY7" fmla="*/ 544166 h 821600"/>
              <a:gd name="connsiteX0" fmla="*/ 13922 w 876572"/>
              <a:gd name="connsiteY0" fmla="*/ 544966 h 822400"/>
              <a:gd name="connsiteX1" fmla="*/ 117439 w 876572"/>
              <a:gd name="connsiteY1" fmla="*/ 174031 h 822400"/>
              <a:gd name="connsiteX2" fmla="*/ 250011 w 876572"/>
              <a:gd name="connsiteY2" fmla="*/ 65704 h 822400"/>
              <a:gd name="connsiteX3" fmla="*/ 419364 w 876572"/>
              <a:gd name="connsiteY3" fmla="*/ 1502 h 822400"/>
              <a:gd name="connsiteX4" fmla="*/ 709786 w 876572"/>
              <a:gd name="connsiteY4" fmla="*/ 128023 h 822400"/>
              <a:gd name="connsiteX5" fmla="*/ 876565 w 876572"/>
              <a:gd name="connsiteY5" fmla="*/ 401193 h 822400"/>
              <a:gd name="connsiteX6" fmla="*/ 755794 w 876572"/>
              <a:gd name="connsiteY6" fmla="*/ 685864 h 822400"/>
              <a:gd name="connsiteX7" fmla="*/ 384859 w 876572"/>
              <a:gd name="connsiteY7" fmla="*/ 818137 h 822400"/>
              <a:gd name="connsiteX8" fmla="*/ 13922 w 876572"/>
              <a:gd name="connsiteY8" fmla="*/ 544966 h 822400"/>
              <a:gd name="connsiteX0" fmla="*/ 13922 w 876572"/>
              <a:gd name="connsiteY0" fmla="*/ 544207 h 821641"/>
              <a:gd name="connsiteX1" fmla="*/ 117439 w 876572"/>
              <a:gd name="connsiteY1" fmla="*/ 173272 h 821641"/>
              <a:gd name="connsiteX2" fmla="*/ 268797 w 876572"/>
              <a:gd name="connsiteY2" fmla="*/ 79521 h 821641"/>
              <a:gd name="connsiteX3" fmla="*/ 419364 w 876572"/>
              <a:gd name="connsiteY3" fmla="*/ 743 h 821641"/>
              <a:gd name="connsiteX4" fmla="*/ 709786 w 876572"/>
              <a:gd name="connsiteY4" fmla="*/ 127264 h 821641"/>
              <a:gd name="connsiteX5" fmla="*/ 876565 w 876572"/>
              <a:gd name="connsiteY5" fmla="*/ 400434 h 821641"/>
              <a:gd name="connsiteX6" fmla="*/ 755794 w 876572"/>
              <a:gd name="connsiteY6" fmla="*/ 685105 h 821641"/>
              <a:gd name="connsiteX7" fmla="*/ 384859 w 876572"/>
              <a:gd name="connsiteY7" fmla="*/ 817378 h 821641"/>
              <a:gd name="connsiteX8" fmla="*/ 13922 w 876572"/>
              <a:gd name="connsiteY8" fmla="*/ 544207 h 821641"/>
              <a:gd name="connsiteX0" fmla="*/ 30022 w 892672"/>
              <a:gd name="connsiteY0" fmla="*/ 544207 h 821641"/>
              <a:gd name="connsiteX1" fmla="*/ 34418 w 892672"/>
              <a:gd name="connsiteY1" fmla="*/ 346065 h 821641"/>
              <a:gd name="connsiteX2" fmla="*/ 133539 w 892672"/>
              <a:gd name="connsiteY2" fmla="*/ 173272 h 821641"/>
              <a:gd name="connsiteX3" fmla="*/ 284897 w 892672"/>
              <a:gd name="connsiteY3" fmla="*/ 79521 h 821641"/>
              <a:gd name="connsiteX4" fmla="*/ 435464 w 892672"/>
              <a:gd name="connsiteY4" fmla="*/ 743 h 821641"/>
              <a:gd name="connsiteX5" fmla="*/ 725886 w 892672"/>
              <a:gd name="connsiteY5" fmla="*/ 127264 h 821641"/>
              <a:gd name="connsiteX6" fmla="*/ 892665 w 892672"/>
              <a:gd name="connsiteY6" fmla="*/ 400434 h 821641"/>
              <a:gd name="connsiteX7" fmla="*/ 771894 w 892672"/>
              <a:gd name="connsiteY7" fmla="*/ 685105 h 821641"/>
              <a:gd name="connsiteX8" fmla="*/ 400959 w 892672"/>
              <a:gd name="connsiteY8" fmla="*/ 817378 h 821641"/>
              <a:gd name="connsiteX9" fmla="*/ 30022 w 892672"/>
              <a:gd name="connsiteY9" fmla="*/ 544207 h 821641"/>
              <a:gd name="connsiteX0" fmla="*/ 20474 w 883124"/>
              <a:gd name="connsiteY0" fmla="*/ 544207 h 821641"/>
              <a:gd name="connsiteX1" fmla="*/ 56180 w 883124"/>
              <a:gd name="connsiteY1" fmla="*/ 354394 h 821641"/>
              <a:gd name="connsiteX2" fmla="*/ 123991 w 883124"/>
              <a:gd name="connsiteY2" fmla="*/ 173272 h 821641"/>
              <a:gd name="connsiteX3" fmla="*/ 275349 w 883124"/>
              <a:gd name="connsiteY3" fmla="*/ 79521 h 821641"/>
              <a:gd name="connsiteX4" fmla="*/ 425916 w 883124"/>
              <a:gd name="connsiteY4" fmla="*/ 743 h 821641"/>
              <a:gd name="connsiteX5" fmla="*/ 716338 w 883124"/>
              <a:gd name="connsiteY5" fmla="*/ 127264 h 821641"/>
              <a:gd name="connsiteX6" fmla="*/ 883117 w 883124"/>
              <a:gd name="connsiteY6" fmla="*/ 400434 h 821641"/>
              <a:gd name="connsiteX7" fmla="*/ 762346 w 883124"/>
              <a:gd name="connsiteY7" fmla="*/ 685105 h 821641"/>
              <a:gd name="connsiteX8" fmla="*/ 391411 w 883124"/>
              <a:gd name="connsiteY8" fmla="*/ 817378 h 821641"/>
              <a:gd name="connsiteX9" fmla="*/ 20474 w 883124"/>
              <a:gd name="connsiteY9" fmla="*/ 544207 h 821641"/>
              <a:gd name="connsiteX0" fmla="*/ 20474 w 883124"/>
              <a:gd name="connsiteY0" fmla="*/ 544207 h 817439"/>
              <a:gd name="connsiteX1" fmla="*/ 56180 w 883124"/>
              <a:gd name="connsiteY1" fmla="*/ 354394 h 817439"/>
              <a:gd name="connsiteX2" fmla="*/ 123991 w 883124"/>
              <a:gd name="connsiteY2" fmla="*/ 173272 h 817439"/>
              <a:gd name="connsiteX3" fmla="*/ 275349 w 883124"/>
              <a:gd name="connsiteY3" fmla="*/ 79521 h 817439"/>
              <a:gd name="connsiteX4" fmla="*/ 425916 w 883124"/>
              <a:gd name="connsiteY4" fmla="*/ 743 h 817439"/>
              <a:gd name="connsiteX5" fmla="*/ 716338 w 883124"/>
              <a:gd name="connsiteY5" fmla="*/ 127264 h 817439"/>
              <a:gd name="connsiteX6" fmla="*/ 883117 w 883124"/>
              <a:gd name="connsiteY6" fmla="*/ 400434 h 817439"/>
              <a:gd name="connsiteX7" fmla="*/ 762346 w 883124"/>
              <a:gd name="connsiteY7" fmla="*/ 685105 h 817439"/>
              <a:gd name="connsiteX8" fmla="*/ 391411 w 883124"/>
              <a:gd name="connsiteY8" fmla="*/ 817378 h 817439"/>
              <a:gd name="connsiteX9" fmla="*/ 175157 w 883124"/>
              <a:gd name="connsiteY9" fmla="*/ 700067 h 817439"/>
              <a:gd name="connsiteX10" fmla="*/ 20474 w 883124"/>
              <a:gd name="connsiteY10" fmla="*/ 544207 h 817439"/>
              <a:gd name="connsiteX0" fmla="*/ 6906 w 869556"/>
              <a:gd name="connsiteY0" fmla="*/ 544207 h 817414"/>
              <a:gd name="connsiteX1" fmla="*/ 42612 w 869556"/>
              <a:gd name="connsiteY1" fmla="*/ 354394 h 817414"/>
              <a:gd name="connsiteX2" fmla="*/ 110423 w 869556"/>
              <a:gd name="connsiteY2" fmla="*/ 173272 h 817414"/>
              <a:gd name="connsiteX3" fmla="*/ 261781 w 869556"/>
              <a:gd name="connsiteY3" fmla="*/ 79521 h 817414"/>
              <a:gd name="connsiteX4" fmla="*/ 412348 w 869556"/>
              <a:gd name="connsiteY4" fmla="*/ 743 h 817414"/>
              <a:gd name="connsiteX5" fmla="*/ 702770 w 869556"/>
              <a:gd name="connsiteY5" fmla="*/ 127264 h 817414"/>
              <a:gd name="connsiteX6" fmla="*/ 869549 w 869556"/>
              <a:gd name="connsiteY6" fmla="*/ 400434 h 817414"/>
              <a:gd name="connsiteX7" fmla="*/ 748778 w 869556"/>
              <a:gd name="connsiteY7" fmla="*/ 685105 h 817414"/>
              <a:gd name="connsiteX8" fmla="*/ 377843 w 869556"/>
              <a:gd name="connsiteY8" fmla="*/ 817378 h 817414"/>
              <a:gd name="connsiteX9" fmla="*/ 182462 w 869556"/>
              <a:gd name="connsiteY9" fmla="*/ 675079 h 817414"/>
              <a:gd name="connsiteX10" fmla="*/ 6906 w 869556"/>
              <a:gd name="connsiteY10" fmla="*/ 544207 h 817414"/>
              <a:gd name="connsiteX0" fmla="*/ 6906 w 869556"/>
              <a:gd name="connsiteY0" fmla="*/ 544207 h 822191"/>
              <a:gd name="connsiteX1" fmla="*/ 42612 w 869556"/>
              <a:gd name="connsiteY1" fmla="*/ 354394 h 822191"/>
              <a:gd name="connsiteX2" fmla="*/ 110423 w 869556"/>
              <a:gd name="connsiteY2" fmla="*/ 173272 h 822191"/>
              <a:gd name="connsiteX3" fmla="*/ 261781 w 869556"/>
              <a:gd name="connsiteY3" fmla="*/ 79521 h 822191"/>
              <a:gd name="connsiteX4" fmla="*/ 412348 w 869556"/>
              <a:gd name="connsiteY4" fmla="*/ 743 h 822191"/>
              <a:gd name="connsiteX5" fmla="*/ 702770 w 869556"/>
              <a:gd name="connsiteY5" fmla="*/ 127264 h 822191"/>
              <a:gd name="connsiteX6" fmla="*/ 869549 w 869556"/>
              <a:gd name="connsiteY6" fmla="*/ 400434 h 822191"/>
              <a:gd name="connsiteX7" fmla="*/ 748778 w 869556"/>
              <a:gd name="connsiteY7" fmla="*/ 685105 h 822191"/>
              <a:gd name="connsiteX8" fmla="*/ 581142 w 869556"/>
              <a:gd name="connsiteY8" fmla="*/ 779198 h 822191"/>
              <a:gd name="connsiteX9" fmla="*/ 377843 w 869556"/>
              <a:gd name="connsiteY9" fmla="*/ 817378 h 822191"/>
              <a:gd name="connsiteX10" fmla="*/ 182462 w 869556"/>
              <a:gd name="connsiteY10" fmla="*/ 675079 h 822191"/>
              <a:gd name="connsiteX11" fmla="*/ 6906 w 869556"/>
              <a:gd name="connsiteY11" fmla="*/ 544207 h 822191"/>
              <a:gd name="connsiteX0" fmla="*/ 6906 w 869556"/>
              <a:gd name="connsiteY0" fmla="*/ 544207 h 819922"/>
              <a:gd name="connsiteX1" fmla="*/ 42612 w 869556"/>
              <a:gd name="connsiteY1" fmla="*/ 354394 h 819922"/>
              <a:gd name="connsiteX2" fmla="*/ 110423 w 869556"/>
              <a:gd name="connsiteY2" fmla="*/ 173272 h 819922"/>
              <a:gd name="connsiteX3" fmla="*/ 261781 w 869556"/>
              <a:gd name="connsiteY3" fmla="*/ 79521 h 819922"/>
              <a:gd name="connsiteX4" fmla="*/ 412348 w 869556"/>
              <a:gd name="connsiteY4" fmla="*/ 743 h 819922"/>
              <a:gd name="connsiteX5" fmla="*/ 702770 w 869556"/>
              <a:gd name="connsiteY5" fmla="*/ 127264 h 819922"/>
              <a:gd name="connsiteX6" fmla="*/ 869549 w 869556"/>
              <a:gd name="connsiteY6" fmla="*/ 400434 h 819922"/>
              <a:gd name="connsiteX7" fmla="*/ 748778 w 869556"/>
              <a:gd name="connsiteY7" fmla="*/ 685105 h 819922"/>
              <a:gd name="connsiteX8" fmla="*/ 572793 w 869556"/>
              <a:gd name="connsiteY8" fmla="*/ 760457 h 819922"/>
              <a:gd name="connsiteX9" fmla="*/ 377843 w 869556"/>
              <a:gd name="connsiteY9" fmla="*/ 817378 h 819922"/>
              <a:gd name="connsiteX10" fmla="*/ 182462 w 869556"/>
              <a:gd name="connsiteY10" fmla="*/ 675079 h 819922"/>
              <a:gd name="connsiteX11" fmla="*/ 6906 w 869556"/>
              <a:gd name="connsiteY11" fmla="*/ 544207 h 819922"/>
              <a:gd name="connsiteX0" fmla="*/ 6906 w 875785"/>
              <a:gd name="connsiteY0" fmla="*/ 544207 h 819922"/>
              <a:gd name="connsiteX1" fmla="*/ 42612 w 875785"/>
              <a:gd name="connsiteY1" fmla="*/ 354394 h 819922"/>
              <a:gd name="connsiteX2" fmla="*/ 110423 w 875785"/>
              <a:gd name="connsiteY2" fmla="*/ 173272 h 819922"/>
              <a:gd name="connsiteX3" fmla="*/ 261781 w 875785"/>
              <a:gd name="connsiteY3" fmla="*/ 79521 h 819922"/>
              <a:gd name="connsiteX4" fmla="*/ 412348 w 875785"/>
              <a:gd name="connsiteY4" fmla="*/ 743 h 819922"/>
              <a:gd name="connsiteX5" fmla="*/ 702770 w 875785"/>
              <a:gd name="connsiteY5" fmla="*/ 127264 h 819922"/>
              <a:gd name="connsiteX6" fmla="*/ 869549 w 875785"/>
              <a:gd name="connsiteY6" fmla="*/ 400434 h 819922"/>
              <a:gd name="connsiteX7" fmla="*/ 831621 w 875785"/>
              <a:gd name="connsiteY7" fmla="*/ 541808 h 819922"/>
              <a:gd name="connsiteX8" fmla="*/ 748778 w 875785"/>
              <a:gd name="connsiteY8" fmla="*/ 685105 h 819922"/>
              <a:gd name="connsiteX9" fmla="*/ 572793 w 875785"/>
              <a:gd name="connsiteY9" fmla="*/ 760457 h 819922"/>
              <a:gd name="connsiteX10" fmla="*/ 377843 w 875785"/>
              <a:gd name="connsiteY10" fmla="*/ 817378 h 819922"/>
              <a:gd name="connsiteX11" fmla="*/ 182462 w 875785"/>
              <a:gd name="connsiteY11" fmla="*/ 675079 h 819922"/>
              <a:gd name="connsiteX12" fmla="*/ 6906 w 875785"/>
              <a:gd name="connsiteY12" fmla="*/ 544207 h 819922"/>
              <a:gd name="connsiteX0" fmla="*/ 6906 w 874241"/>
              <a:gd name="connsiteY0" fmla="*/ 544207 h 819922"/>
              <a:gd name="connsiteX1" fmla="*/ 42612 w 874241"/>
              <a:gd name="connsiteY1" fmla="*/ 354394 h 819922"/>
              <a:gd name="connsiteX2" fmla="*/ 110423 w 874241"/>
              <a:gd name="connsiteY2" fmla="*/ 173272 h 819922"/>
              <a:gd name="connsiteX3" fmla="*/ 261781 w 874241"/>
              <a:gd name="connsiteY3" fmla="*/ 79521 h 819922"/>
              <a:gd name="connsiteX4" fmla="*/ 412348 w 874241"/>
              <a:gd name="connsiteY4" fmla="*/ 743 h 819922"/>
              <a:gd name="connsiteX5" fmla="*/ 702770 w 874241"/>
              <a:gd name="connsiteY5" fmla="*/ 127264 h 819922"/>
              <a:gd name="connsiteX6" fmla="*/ 869549 w 874241"/>
              <a:gd name="connsiteY6" fmla="*/ 400434 h 819922"/>
              <a:gd name="connsiteX7" fmla="*/ 812835 w 874241"/>
              <a:gd name="connsiteY7" fmla="*/ 543891 h 819922"/>
              <a:gd name="connsiteX8" fmla="*/ 748778 w 874241"/>
              <a:gd name="connsiteY8" fmla="*/ 685105 h 819922"/>
              <a:gd name="connsiteX9" fmla="*/ 572793 w 874241"/>
              <a:gd name="connsiteY9" fmla="*/ 760457 h 819922"/>
              <a:gd name="connsiteX10" fmla="*/ 377843 w 874241"/>
              <a:gd name="connsiteY10" fmla="*/ 817378 h 819922"/>
              <a:gd name="connsiteX11" fmla="*/ 182462 w 874241"/>
              <a:gd name="connsiteY11" fmla="*/ 675079 h 819922"/>
              <a:gd name="connsiteX12" fmla="*/ 6906 w 874241"/>
              <a:gd name="connsiteY12" fmla="*/ 544207 h 819922"/>
              <a:gd name="connsiteX0" fmla="*/ 6906 w 869558"/>
              <a:gd name="connsiteY0" fmla="*/ 544207 h 819922"/>
              <a:gd name="connsiteX1" fmla="*/ 42612 w 869558"/>
              <a:gd name="connsiteY1" fmla="*/ 354394 h 819922"/>
              <a:gd name="connsiteX2" fmla="*/ 110423 w 869558"/>
              <a:gd name="connsiteY2" fmla="*/ 173272 h 819922"/>
              <a:gd name="connsiteX3" fmla="*/ 261781 w 869558"/>
              <a:gd name="connsiteY3" fmla="*/ 79521 h 819922"/>
              <a:gd name="connsiteX4" fmla="*/ 412348 w 869558"/>
              <a:gd name="connsiteY4" fmla="*/ 743 h 819922"/>
              <a:gd name="connsiteX5" fmla="*/ 702770 w 869558"/>
              <a:gd name="connsiteY5" fmla="*/ 127264 h 819922"/>
              <a:gd name="connsiteX6" fmla="*/ 808660 w 869558"/>
              <a:gd name="connsiteY6" fmla="*/ 273182 h 819922"/>
              <a:gd name="connsiteX7" fmla="*/ 869549 w 869558"/>
              <a:gd name="connsiteY7" fmla="*/ 400434 h 819922"/>
              <a:gd name="connsiteX8" fmla="*/ 812835 w 869558"/>
              <a:gd name="connsiteY8" fmla="*/ 543891 h 819922"/>
              <a:gd name="connsiteX9" fmla="*/ 748778 w 869558"/>
              <a:gd name="connsiteY9" fmla="*/ 685105 h 819922"/>
              <a:gd name="connsiteX10" fmla="*/ 572793 w 869558"/>
              <a:gd name="connsiteY10" fmla="*/ 760457 h 819922"/>
              <a:gd name="connsiteX11" fmla="*/ 377843 w 869558"/>
              <a:gd name="connsiteY11" fmla="*/ 817378 h 819922"/>
              <a:gd name="connsiteX12" fmla="*/ 182462 w 869558"/>
              <a:gd name="connsiteY12" fmla="*/ 675079 h 819922"/>
              <a:gd name="connsiteX13" fmla="*/ 6906 w 869558"/>
              <a:gd name="connsiteY13" fmla="*/ 544207 h 819922"/>
              <a:gd name="connsiteX0" fmla="*/ 6906 w 869558"/>
              <a:gd name="connsiteY0" fmla="*/ 544207 h 819922"/>
              <a:gd name="connsiteX1" fmla="*/ 42612 w 869558"/>
              <a:gd name="connsiteY1" fmla="*/ 354394 h 819922"/>
              <a:gd name="connsiteX2" fmla="*/ 110423 w 869558"/>
              <a:gd name="connsiteY2" fmla="*/ 173272 h 819922"/>
              <a:gd name="connsiteX3" fmla="*/ 261781 w 869558"/>
              <a:gd name="connsiteY3" fmla="*/ 79521 h 819922"/>
              <a:gd name="connsiteX4" fmla="*/ 412348 w 869558"/>
              <a:gd name="connsiteY4" fmla="*/ 743 h 819922"/>
              <a:gd name="connsiteX5" fmla="*/ 702770 w 869558"/>
              <a:gd name="connsiteY5" fmla="*/ 127264 h 819922"/>
              <a:gd name="connsiteX6" fmla="*/ 798223 w 869558"/>
              <a:gd name="connsiteY6" fmla="*/ 279429 h 819922"/>
              <a:gd name="connsiteX7" fmla="*/ 869549 w 869558"/>
              <a:gd name="connsiteY7" fmla="*/ 400434 h 819922"/>
              <a:gd name="connsiteX8" fmla="*/ 812835 w 869558"/>
              <a:gd name="connsiteY8" fmla="*/ 543891 h 819922"/>
              <a:gd name="connsiteX9" fmla="*/ 748778 w 869558"/>
              <a:gd name="connsiteY9" fmla="*/ 685105 h 819922"/>
              <a:gd name="connsiteX10" fmla="*/ 572793 w 869558"/>
              <a:gd name="connsiteY10" fmla="*/ 760457 h 819922"/>
              <a:gd name="connsiteX11" fmla="*/ 377843 w 869558"/>
              <a:gd name="connsiteY11" fmla="*/ 817378 h 819922"/>
              <a:gd name="connsiteX12" fmla="*/ 182462 w 869558"/>
              <a:gd name="connsiteY12" fmla="*/ 675079 h 819922"/>
              <a:gd name="connsiteX13" fmla="*/ 6906 w 869558"/>
              <a:gd name="connsiteY13" fmla="*/ 544207 h 819922"/>
              <a:gd name="connsiteX0" fmla="*/ 6906 w 869558"/>
              <a:gd name="connsiteY0" fmla="*/ 543728 h 819443"/>
              <a:gd name="connsiteX1" fmla="*/ 42612 w 869558"/>
              <a:gd name="connsiteY1" fmla="*/ 353915 h 819443"/>
              <a:gd name="connsiteX2" fmla="*/ 110423 w 869558"/>
              <a:gd name="connsiteY2" fmla="*/ 172793 h 819443"/>
              <a:gd name="connsiteX3" fmla="*/ 261781 w 869558"/>
              <a:gd name="connsiteY3" fmla="*/ 79042 h 819443"/>
              <a:gd name="connsiteX4" fmla="*/ 412348 w 869558"/>
              <a:gd name="connsiteY4" fmla="*/ 264 h 819443"/>
              <a:gd name="connsiteX5" fmla="*/ 568618 w 869558"/>
              <a:gd name="connsiteY5" fmla="*/ 56137 h 819443"/>
              <a:gd name="connsiteX6" fmla="*/ 702770 w 869558"/>
              <a:gd name="connsiteY6" fmla="*/ 126785 h 819443"/>
              <a:gd name="connsiteX7" fmla="*/ 798223 w 869558"/>
              <a:gd name="connsiteY7" fmla="*/ 278950 h 819443"/>
              <a:gd name="connsiteX8" fmla="*/ 869549 w 869558"/>
              <a:gd name="connsiteY8" fmla="*/ 399955 h 819443"/>
              <a:gd name="connsiteX9" fmla="*/ 812835 w 869558"/>
              <a:gd name="connsiteY9" fmla="*/ 543412 h 819443"/>
              <a:gd name="connsiteX10" fmla="*/ 748778 w 869558"/>
              <a:gd name="connsiteY10" fmla="*/ 684626 h 819443"/>
              <a:gd name="connsiteX11" fmla="*/ 572793 w 869558"/>
              <a:gd name="connsiteY11" fmla="*/ 759978 h 819443"/>
              <a:gd name="connsiteX12" fmla="*/ 377843 w 869558"/>
              <a:gd name="connsiteY12" fmla="*/ 816899 h 819443"/>
              <a:gd name="connsiteX13" fmla="*/ 182462 w 869558"/>
              <a:gd name="connsiteY13" fmla="*/ 674600 h 819443"/>
              <a:gd name="connsiteX14" fmla="*/ 6906 w 869558"/>
              <a:gd name="connsiteY14" fmla="*/ 543728 h 819443"/>
              <a:gd name="connsiteX0" fmla="*/ 6906 w 869558"/>
              <a:gd name="connsiteY0" fmla="*/ 543471 h 819186"/>
              <a:gd name="connsiteX1" fmla="*/ 42612 w 869558"/>
              <a:gd name="connsiteY1" fmla="*/ 353658 h 819186"/>
              <a:gd name="connsiteX2" fmla="*/ 110423 w 869558"/>
              <a:gd name="connsiteY2" fmla="*/ 172536 h 819186"/>
              <a:gd name="connsiteX3" fmla="*/ 261781 w 869558"/>
              <a:gd name="connsiteY3" fmla="*/ 78785 h 819186"/>
              <a:gd name="connsiteX4" fmla="*/ 412348 w 869558"/>
              <a:gd name="connsiteY4" fmla="*/ 7 h 819186"/>
              <a:gd name="connsiteX5" fmla="*/ 562356 w 869558"/>
              <a:gd name="connsiteY5" fmla="*/ 74621 h 819186"/>
              <a:gd name="connsiteX6" fmla="*/ 702770 w 869558"/>
              <a:gd name="connsiteY6" fmla="*/ 126528 h 819186"/>
              <a:gd name="connsiteX7" fmla="*/ 798223 w 869558"/>
              <a:gd name="connsiteY7" fmla="*/ 278693 h 819186"/>
              <a:gd name="connsiteX8" fmla="*/ 869549 w 869558"/>
              <a:gd name="connsiteY8" fmla="*/ 399698 h 819186"/>
              <a:gd name="connsiteX9" fmla="*/ 812835 w 869558"/>
              <a:gd name="connsiteY9" fmla="*/ 543155 h 819186"/>
              <a:gd name="connsiteX10" fmla="*/ 748778 w 869558"/>
              <a:gd name="connsiteY10" fmla="*/ 684369 h 819186"/>
              <a:gd name="connsiteX11" fmla="*/ 572793 w 869558"/>
              <a:gd name="connsiteY11" fmla="*/ 759721 h 819186"/>
              <a:gd name="connsiteX12" fmla="*/ 377843 w 869558"/>
              <a:gd name="connsiteY12" fmla="*/ 816642 h 819186"/>
              <a:gd name="connsiteX13" fmla="*/ 182462 w 869558"/>
              <a:gd name="connsiteY13" fmla="*/ 674343 h 819186"/>
              <a:gd name="connsiteX14" fmla="*/ 6906 w 869558"/>
              <a:gd name="connsiteY14" fmla="*/ 543471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87055 w 846190"/>
              <a:gd name="connsiteY2" fmla="*/ 172536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103754 w 846190"/>
              <a:gd name="connsiteY2" fmla="*/ 180865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103754 w 846190"/>
              <a:gd name="connsiteY2" fmla="*/ 180865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103754 w 846190"/>
              <a:gd name="connsiteY2" fmla="*/ 180865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74531 w 846190"/>
              <a:gd name="connsiteY2" fmla="*/ 166288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12761 w 846190"/>
              <a:gd name="connsiteY0" fmla="*/ 549718 h 819186"/>
              <a:gd name="connsiteX1" fmla="*/ 19244 w 846190"/>
              <a:gd name="connsiteY1" fmla="*/ 353658 h 819186"/>
              <a:gd name="connsiteX2" fmla="*/ 74531 w 846190"/>
              <a:gd name="connsiteY2" fmla="*/ 166288 h 819186"/>
              <a:gd name="connsiteX3" fmla="*/ 238413 w 846190"/>
              <a:gd name="connsiteY3" fmla="*/ 78785 h 819186"/>
              <a:gd name="connsiteX4" fmla="*/ 388980 w 846190"/>
              <a:gd name="connsiteY4" fmla="*/ 7 h 819186"/>
              <a:gd name="connsiteX5" fmla="*/ 538988 w 846190"/>
              <a:gd name="connsiteY5" fmla="*/ 74621 h 819186"/>
              <a:gd name="connsiteX6" fmla="*/ 679402 w 846190"/>
              <a:gd name="connsiteY6" fmla="*/ 126528 h 819186"/>
              <a:gd name="connsiteX7" fmla="*/ 774855 w 846190"/>
              <a:gd name="connsiteY7" fmla="*/ 278693 h 819186"/>
              <a:gd name="connsiteX8" fmla="*/ 846181 w 846190"/>
              <a:gd name="connsiteY8" fmla="*/ 399698 h 819186"/>
              <a:gd name="connsiteX9" fmla="*/ 789467 w 846190"/>
              <a:gd name="connsiteY9" fmla="*/ 543155 h 819186"/>
              <a:gd name="connsiteX10" fmla="*/ 725410 w 846190"/>
              <a:gd name="connsiteY10" fmla="*/ 684369 h 819186"/>
              <a:gd name="connsiteX11" fmla="*/ 549425 w 846190"/>
              <a:gd name="connsiteY11" fmla="*/ 759721 h 819186"/>
              <a:gd name="connsiteX12" fmla="*/ 354475 w 846190"/>
              <a:gd name="connsiteY12" fmla="*/ 816642 h 819186"/>
              <a:gd name="connsiteX13" fmla="*/ 159094 w 846190"/>
              <a:gd name="connsiteY13" fmla="*/ 674343 h 819186"/>
              <a:gd name="connsiteX14" fmla="*/ 12761 w 846190"/>
              <a:gd name="connsiteY14" fmla="*/ 549718 h 819186"/>
              <a:gd name="connsiteX0" fmla="*/ 9779 w 843208"/>
              <a:gd name="connsiteY0" fmla="*/ 549718 h 819186"/>
              <a:gd name="connsiteX1" fmla="*/ 16262 w 843208"/>
              <a:gd name="connsiteY1" fmla="*/ 353658 h 819186"/>
              <a:gd name="connsiteX2" fmla="*/ 71549 w 843208"/>
              <a:gd name="connsiteY2" fmla="*/ 166288 h 819186"/>
              <a:gd name="connsiteX3" fmla="*/ 235431 w 843208"/>
              <a:gd name="connsiteY3" fmla="*/ 78785 h 819186"/>
              <a:gd name="connsiteX4" fmla="*/ 385998 w 843208"/>
              <a:gd name="connsiteY4" fmla="*/ 7 h 819186"/>
              <a:gd name="connsiteX5" fmla="*/ 536006 w 843208"/>
              <a:gd name="connsiteY5" fmla="*/ 74621 h 819186"/>
              <a:gd name="connsiteX6" fmla="*/ 676420 w 843208"/>
              <a:gd name="connsiteY6" fmla="*/ 126528 h 819186"/>
              <a:gd name="connsiteX7" fmla="*/ 771873 w 843208"/>
              <a:gd name="connsiteY7" fmla="*/ 278693 h 819186"/>
              <a:gd name="connsiteX8" fmla="*/ 843199 w 843208"/>
              <a:gd name="connsiteY8" fmla="*/ 399698 h 819186"/>
              <a:gd name="connsiteX9" fmla="*/ 786485 w 843208"/>
              <a:gd name="connsiteY9" fmla="*/ 543155 h 819186"/>
              <a:gd name="connsiteX10" fmla="*/ 722428 w 843208"/>
              <a:gd name="connsiteY10" fmla="*/ 684369 h 819186"/>
              <a:gd name="connsiteX11" fmla="*/ 546443 w 843208"/>
              <a:gd name="connsiteY11" fmla="*/ 759721 h 819186"/>
              <a:gd name="connsiteX12" fmla="*/ 351493 w 843208"/>
              <a:gd name="connsiteY12" fmla="*/ 816642 h 819186"/>
              <a:gd name="connsiteX13" fmla="*/ 156112 w 843208"/>
              <a:gd name="connsiteY13" fmla="*/ 674343 h 819186"/>
              <a:gd name="connsiteX14" fmla="*/ 9779 w 843208"/>
              <a:gd name="connsiteY14" fmla="*/ 549718 h 819186"/>
              <a:gd name="connsiteX0" fmla="*/ 5929 w 839358"/>
              <a:gd name="connsiteY0" fmla="*/ 549718 h 819186"/>
              <a:gd name="connsiteX1" fmla="*/ 29111 w 839358"/>
              <a:gd name="connsiteY1" fmla="*/ 374482 h 819186"/>
              <a:gd name="connsiteX2" fmla="*/ 67699 w 839358"/>
              <a:gd name="connsiteY2" fmla="*/ 166288 h 819186"/>
              <a:gd name="connsiteX3" fmla="*/ 231581 w 839358"/>
              <a:gd name="connsiteY3" fmla="*/ 78785 h 819186"/>
              <a:gd name="connsiteX4" fmla="*/ 382148 w 839358"/>
              <a:gd name="connsiteY4" fmla="*/ 7 h 819186"/>
              <a:gd name="connsiteX5" fmla="*/ 532156 w 839358"/>
              <a:gd name="connsiteY5" fmla="*/ 74621 h 819186"/>
              <a:gd name="connsiteX6" fmla="*/ 672570 w 839358"/>
              <a:gd name="connsiteY6" fmla="*/ 126528 h 819186"/>
              <a:gd name="connsiteX7" fmla="*/ 768023 w 839358"/>
              <a:gd name="connsiteY7" fmla="*/ 278693 h 819186"/>
              <a:gd name="connsiteX8" fmla="*/ 839349 w 839358"/>
              <a:gd name="connsiteY8" fmla="*/ 399698 h 819186"/>
              <a:gd name="connsiteX9" fmla="*/ 782635 w 839358"/>
              <a:gd name="connsiteY9" fmla="*/ 543155 h 819186"/>
              <a:gd name="connsiteX10" fmla="*/ 718578 w 839358"/>
              <a:gd name="connsiteY10" fmla="*/ 684369 h 819186"/>
              <a:gd name="connsiteX11" fmla="*/ 542593 w 839358"/>
              <a:gd name="connsiteY11" fmla="*/ 759721 h 819186"/>
              <a:gd name="connsiteX12" fmla="*/ 347643 w 839358"/>
              <a:gd name="connsiteY12" fmla="*/ 816642 h 819186"/>
              <a:gd name="connsiteX13" fmla="*/ 152262 w 839358"/>
              <a:gd name="connsiteY13" fmla="*/ 674343 h 819186"/>
              <a:gd name="connsiteX14" fmla="*/ 5929 w 839358"/>
              <a:gd name="connsiteY14" fmla="*/ 549718 h 81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9358" h="819186">
                <a:moveTo>
                  <a:pt x="5929" y="549718"/>
                </a:moveTo>
                <a:cubicBezTo>
                  <a:pt x="-14596" y="499741"/>
                  <a:pt x="24382" y="440469"/>
                  <a:pt x="29111" y="374482"/>
                </a:cubicBezTo>
                <a:cubicBezTo>
                  <a:pt x="33840" y="308495"/>
                  <a:pt x="33954" y="215571"/>
                  <a:pt x="67699" y="166288"/>
                </a:cubicBezTo>
                <a:cubicBezTo>
                  <a:pt x="101444" y="117005"/>
                  <a:pt x="181260" y="107540"/>
                  <a:pt x="231581" y="78785"/>
                </a:cubicBezTo>
                <a:cubicBezTo>
                  <a:pt x="281902" y="50030"/>
                  <a:pt x="332052" y="701"/>
                  <a:pt x="382148" y="7"/>
                </a:cubicBezTo>
                <a:cubicBezTo>
                  <a:pt x="432244" y="-687"/>
                  <a:pt x="483752" y="53534"/>
                  <a:pt x="532156" y="74621"/>
                </a:cubicBezTo>
                <a:cubicBezTo>
                  <a:pt x="580560" y="95708"/>
                  <a:pt x="634303" y="89393"/>
                  <a:pt x="672570" y="126528"/>
                </a:cubicBezTo>
                <a:cubicBezTo>
                  <a:pt x="710837" y="163663"/>
                  <a:pt x="740227" y="233165"/>
                  <a:pt x="768023" y="278693"/>
                </a:cubicBezTo>
                <a:cubicBezTo>
                  <a:pt x="795820" y="324221"/>
                  <a:pt x="838653" y="354580"/>
                  <a:pt x="839349" y="399698"/>
                </a:cubicBezTo>
                <a:cubicBezTo>
                  <a:pt x="840045" y="444816"/>
                  <a:pt x="802764" y="495710"/>
                  <a:pt x="782635" y="543155"/>
                </a:cubicBezTo>
                <a:cubicBezTo>
                  <a:pt x="762507" y="590600"/>
                  <a:pt x="761716" y="647928"/>
                  <a:pt x="718578" y="684369"/>
                </a:cubicBezTo>
                <a:cubicBezTo>
                  <a:pt x="675440" y="720810"/>
                  <a:pt x="604416" y="737675"/>
                  <a:pt x="542593" y="759721"/>
                </a:cubicBezTo>
                <a:cubicBezTo>
                  <a:pt x="480770" y="781767"/>
                  <a:pt x="412698" y="830872"/>
                  <a:pt x="347643" y="816642"/>
                </a:cubicBezTo>
                <a:cubicBezTo>
                  <a:pt x="282588" y="802412"/>
                  <a:pt x="214085" y="719871"/>
                  <a:pt x="152262" y="674343"/>
                </a:cubicBezTo>
                <a:cubicBezTo>
                  <a:pt x="90439" y="628815"/>
                  <a:pt x="26454" y="599695"/>
                  <a:pt x="5929" y="549718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056B48B3-B0EA-873D-D4D1-7DC6325BB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5413" y="4161384"/>
            <a:ext cx="875776" cy="875776"/>
          </a:xfrm>
          <a:prstGeom prst="rect">
            <a:avLst/>
          </a:prstGeom>
        </p:spPr>
      </p:pic>
      <p:sp>
        <p:nvSpPr>
          <p:cNvPr id="68" name="Triangle 67">
            <a:extLst>
              <a:ext uri="{FF2B5EF4-FFF2-40B4-BE49-F238E27FC236}">
                <a16:creationId xmlns:a16="http://schemas.microsoft.com/office/drawing/2014/main" id="{BDAE8733-B2C9-AF66-5D39-05C31C6163B8}"/>
              </a:ext>
            </a:extLst>
          </p:cNvPr>
          <p:cNvSpPr>
            <a:spLocks noChangeAspect="1"/>
          </p:cNvSpPr>
          <p:nvPr/>
        </p:nvSpPr>
        <p:spPr>
          <a:xfrm rot="10800000">
            <a:off x="8551582" y="4247730"/>
            <a:ext cx="103438" cy="89171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 descr="Forbidden">
            <a:extLst>
              <a:ext uri="{FF2B5EF4-FFF2-40B4-BE49-F238E27FC236}">
                <a16:creationId xmlns:a16="http://schemas.microsoft.com/office/drawing/2014/main" id="{3DEBE6DF-84E5-9A0A-57F8-00ADCBB4F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32850" y="4790984"/>
            <a:ext cx="270000" cy="270000"/>
          </a:xfrm>
          <a:prstGeom prst="rect">
            <a:avLst/>
          </a:prstGeom>
        </p:spPr>
      </p:pic>
      <p:pic>
        <p:nvPicPr>
          <p:cNvPr id="75" name="Graphic 74" descr="Scissors">
            <a:extLst>
              <a:ext uri="{FF2B5EF4-FFF2-40B4-BE49-F238E27FC236}">
                <a16:creationId xmlns:a16="http://schemas.microsoft.com/office/drawing/2014/main" id="{78E36D9D-C1F2-8DF0-378F-27E222FD98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4500000">
            <a:off x="9195668" y="2980424"/>
            <a:ext cx="540000" cy="540000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7CD3AA68-5EE1-F854-857D-C02187034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E4598D-D47E-B748-9829-043F3294AB12}" type="slidenum">
              <a:rPr lang="en-DE" smtClean="0">
                <a:solidFill>
                  <a:schemeClr val="bg1">
                    <a:alpha val="50000"/>
                  </a:schemeClr>
                </a:solidFill>
              </a:rPr>
              <a:pPr/>
              <a:t>4</a:t>
            </a:fld>
            <a:endParaRPr lang="en-DE" dirty="0">
              <a:solidFill>
                <a:schemeClr val="bg1">
                  <a:alpha val="50000"/>
                </a:schemeClr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id="{EED6C983-73EB-CE12-5558-928E65B62E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07495" y="417075"/>
            <a:ext cx="850231" cy="850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FE61AC-15D8-60A1-C665-4C88797D1457}"/>
              </a:ext>
            </a:extLst>
          </p:cNvPr>
          <p:cNvSpPr txBox="1"/>
          <p:nvPr/>
        </p:nvSpPr>
        <p:spPr>
          <a:xfrm>
            <a:off x="2496314" y="5482810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cell cycle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progression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D2EA1-B80E-8FC8-39AF-59F5D3F926A0}"/>
              </a:ext>
            </a:extLst>
          </p:cNvPr>
          <p:cNvSpPr txBox="1"/>
          <p:nvPr/>
        </p:nvSpPr>
        <p:spPr>
          <a:xfrm>
            <a:off x="4727954" y="612914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cell division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F00D6-5E8E-1635-4B0A-3B8394831181}"/>
              </a:ext>
            </a:extLst>
          </p:cNvPr>
          <p:cNvSpPr txBox="1"/>
          <p:nvPr/>
        </p:nvSpPr>
        <p:spPr>
          <a:xfrm>
            <a:off x="5060259" y="2166063"/>
            <a:ext cx="1578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stage-specific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treatment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68EE0-E274-4CB7-362E-26C4E34390BF}"/>
              </a:ext>
            </a:extLst>
          </p:cNvPr>
          <p:cNvSpPr txBox="1"/>
          <p:nvPr/>
        </p:nvSpPr>
        <p:spPr>
          <a:xfrm>
            <a:off x="6757743" y="4562194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methylated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F5B728-F591-3E6C-AF86-381ECEB7290C}"/>
              </a:ext>
            </a:extLst>
          </p:cNvPr>
          <p:cNvSpPr txBox="1"/>
          <p:nvPr/>
        </p:nvSpPr>
        <p:spPr>
          <a:xfrm>
            <a:off x="6740258" y="4562194"/>
            <a:ext cx="1149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cell-cycle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arrest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3B979A-A89F-2A56-B17F-E1810A56A06A}"/>
              </a:ext>
            </a:extLst>
          </p:cNvPr>
          <p:cNvSpPr txBox="1"/>
          <p:nvPr/>
        </p:nvSpPr>
        <p:spPr>
          <a:xfrm>
            <a:off x="9680346" y="2954997"/>
            <a:ext cx="1714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enzyme-driven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demethylation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4B64F1-2963-1741-F143-3E61F22A450E}"/>
              </a:ext>
            </a:extLst>
          </p:cNvPr>
          <p:cNvGrpSpPr/>
          <p:nvPr/>
        </p:nvGrpSpPr>
        <p:grpSpPr>
          <a:xfrm>
            <a:off x="6519929" y="2977038"/>
            <a:ext cx="421035" cy="363836"/>
            <a:chOff x="6519929" y="2977038"/>
            <a:chExt cx="421035" cy="363836"/>
          </a:xfrm>
        </p:grpSpPr>
        <p:pic>
          <p:nvPicPr>
            <p:cNvPr id="58" name="Graphic 57" descr="Flag">
              <a:extLst>
                <a:ext uri="{FF2B5EF4-FFF2-40B4-BE49-F238E27FC236}">
                  <a16:creationId xmlns:a16="http://schemas.microsoft.com/office/drawing/2014/main" id="{60369A4E-0977-9388-A8DB-B259C7052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19929" y="2980874"/>
              <a:ext cx="360000" cy="360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52E7BB-E918-2AC1-4CDA-CD76E3985FFD}"/>
                </a:ext>
              </a:extLst>
            </p:cNvPr>
            <p:cNvSpPr txBox="1"/>
            <p:nvPr/>
          </p:nvSpPr>
          <p:spPr>
            <a:xfrm>
              <a:off x="6556417" y="2977038"/>
              <a:ext cx="3845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solidFill>
                    <a:schemeClr val="bg1">
                      <a:lumMod val="95000"/>
                    </a:schemeClr>
                  </a:solidFill>
                  <a:latin typeface="Futura" panose="020B0602020204020303" pitchFamily="34" charset="-79"/>
                  <a:cs typeface="Futura" panose="020B0602020204020303" pitchFamily="34" charset="-79"/>
                </a:rPr>
                <a:t>Me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61DD72-76D4-67D2-479B-000AC86E4076}"/>
              </a:ext>
            </a:extLst>
          </p:cNvPr>
          <p:cNvGrpSpPr/>
          <p:nvPr/>
        </p:nvGrpSpPr>
        <p:grpSpPr>
          <a:xfrm>
            <a:off x="6473600" y="4671990"/>
            <a:ext cx="421035" cy="363836"/>
            <a:chOff x="6519929" y="2977038"/>
            <a:chExt cx="421035" cy="363836"/>
          </a:xfrm>
        </p:grpSpPr>
        <p:pic>
          <p:nvPicPr>
            <p:cNvPr id="17" name="Graphic 16" descr="Flag">
              <a:extLst>
                <a:ext uri="{FF2B5EF4-FFF2-40B4-BE49-F238E27FC236}">
                  <a16:creationId xmlns:a16="http://schemas.microsoft.com/office/drawing/2014/main" id="{B52AF18F-4B0D-455E-F95F-B6AA6DEC8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19929" y="2980874"/>
              <a:ext cx="360000" cy="36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E9EEA9-33EE-A517-B645-0A4C40A3AC3E}"/>
                </a:ext>
              </a:extLst>
            </p:cNvPr>
            <p:cNvSpPr txBox="1"/>
            <p:nvPr/>
          </p:nvSpPr>
          <p:spPr>
            <a:xfrm>
              <a:off x="6556417" y="2977038"/>
              <a:ext cx="3845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solidFill>
                    <a:schemeClr val="bg1">
                      <a:lumMod val="95000"/>
                    </a:schemeClr>
                  </a:solidFill>
                  <a:latin typeface="Futura" panose="020B0602020204020303" pitchFamily="34" charset="-79"/>
                  <a:cs typeface="Futura" panose="020B0602020204020303" pitchFamily="34" charset="-79"/>
                </a:rPr>
                <a:t>Me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AB9F4E-EB51-8911-222F-226B3B801976}"/>
              </a:ext>
            </a:extLst>
          </p:cNvPr>
          <p:cNvGrpSpPr/>
          <p:nvPr/>
        </p:nvGrpSpPr>
        <p:grpSpPr>
          <a:xfrm>
            <a:off x="8949864" y="2977241"/>
            <a:ext cx="421035" cy="363836"/>
            <a:chOff x="6519929" y="2977038"/>
            <a:chExt cx="421035" cy="363836"/>
          </a:xfrm>
        </p:grpSpPr>
        <p:pic>
          <p:nvPicPr>
            <p:cNvPr id="20" name="Graphic 19" descr="Flag">
              <a:extLst>
                <a:ext uri="{FF2B5EF4-FFF2-40B4-BE49-F238E27FC236}">
                  <a16:creationId xmlns:a16="http://schemas.microsoft.com/office/drawing/2014/main" id="{5183B4F3-A591-A31F-7E5A-420AAF778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19929" y="2980874"/>
              <a:ext cx="360000" cy="36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B860B4-3019-1750-9D35-2FE7908726CD}"/>
                </a:ext>
              </a:extLst>
            </p:cNvPr>
            <p:cNvSpPr txBox="1"/>
            <p:nvPr/>
          </p:nvSpPr>
          <p:spPr>
            <a:xfrm>
              <a:off x="6556417" y="2977038"/>
              <a:ext cx="3845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solidFill>
                    <a:schemeClr val="bg1">
                      <a:lumMod val="95000"/>
                    </a:schemeClr>
                  </a:solidFill>
                  <a:latin typeface="Futura" panose="020B0602020204020303" pitchFamily="34" charset="-79"/>
                  <a:cs typeface="Futura" panose="020B0602020204020303" pitchFamily="34" charset="-79"/>
                </a:rPr>
                <a:t>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512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7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9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6" presetClass="emph" presetSubtype="0" repeatCount="200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41" grpId="0" animBg="1"/>
      <p:bldP spid="41" grpId="1" animBg="1"/>
      <p:bldP spid="43" grpId="0" animBg="1"/>
      <p:bldP spid="43" grpId="1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63" grpId="0" animBg="1"/>
      <p:bldP spid="65" grpId="0" animBg="1"/>
      <p:bldP spid="66" grpId="0" animBg="1"/>
      <p:bldP spid="68" grpId="0" animBg="1"/>
      <p:bldP spid="4" grpId="0"/>
      <p:bldP spid="6" grpId="0"/>
      <p:bldP spid="6" grpId="1"/>
      <p:bldP spid="7" grpId="0"/>
      <p:bldP spid="7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F8C19C-4689-CEB4-D893-DCC23EB25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01188" y="1378225"/>
            <a:ext cx="7189623" cy="5384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172380-EC08-8A78-D382-D0E1DDCC1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Delayed treatment response of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glioblastoma cell 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073AA-1DC9-3C3B-E291-0DF7F62A3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E4598D-D47E-B748-9829-043F3294AB12}" type="slidenum">
              <a:rPr lang="en-DE" smtClean="0">
                <a:solidFill>
                  <a:schemeClr val="bg1">
                    <a:alpha val="50000"/>
                  </a:schemeClr>
                </a:solidFill>
              </a:rPr>
              <a:pPr/>
              <a:t>5</a:t>
            </a:fld>
            <a:endParaRPr lang="en-DE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65D56-AEB5-B3C8-68FF-7A34F3363F78}"/>
              </a:ext>
            </a:extLst>
          </p:cNvPr>
          <p:cNvSpPr txBox="1"/>
          <p:nvPr/>
        </p:nvSpPr>
        <p:spPr>
          <a:xfrm>
            <a:off x="8699325" y="2696007"/>
            <a:ext cx="838691" cy="30777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ED3C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C7602AF-1545-7C9D-CAC2-D8384EA130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07495" y="417075"/>
            <a:ext cx="850231" cy="8502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7C2BA0-0EB7-93D4-41BA-904E51806615}"/>
              </a:ext>
            </a:extLst>
          </p:cNvPr>
          <p:cNvSpPr txBox="1"/>
          <p:nvPr/>
        </p:nvSpPr>
        <p:spPr>
          <a:xfrm>
            <a:off x="4548621" y="65808"/>
            <a:ext cx="3210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(preprint came out yesterday)</a:t>
            </a:r>
          </a:p>
        </p:txBody>
      </p:sp>
    </p:spTree>
    <p:extLst>
      <p:ext uri="{BB962C8B-B14F-4D97-AF65-F5344CB8AC3E}">
        <p14:creationId xmlns:p14="http://schemas.microsoft.com/office/powerpoint/2010/main" val="1018569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275B2-C96C-A17F-9062-D90B7F86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are cellular therapies?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7B11E5-EF81-AB5E-3B61-FF6B1C263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7494" y="385200"/>
            <a:ext cx="914400" cy="850231"/>
          </a:xfrm>
          <a:prstGeom prst="rect">
            <a:avLst/>
          </a:prstGeom>
        </p:spPr>
      </p:pic>
      <p:pic>
        <p:nvPicPr>
          <p:cNvPr id="8" name="Graphic 7" descr="IV">
            <a:extLst>
              <a:ext uri="{FF2B5EF4-FFF2-40B4-BE49-F238E27FC236}">
                <a16:creationId xmlns:a16="http://schemas.microsoft.com/office/drawing/2014/main" id="{89A3DAA0-58F1-39C2-A626-C2F394B94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0518" y="2514600"/>
            <a:ext cx="914400" cy="914400"/>
          </a:xfrm>
          <a:prstGeom prst="rect">
            <a:avLst/>
          </a:prstGeom>
        </p:spPr>
      </p:pic>
      <p:pic>
        <p:nvPicPr>
          <p:cNvPr id="10" name="Graphic 9" descr="DNA">
            <a:extLst>
              <a:ext uri="{FF2B5EF4-FFF2-40B4-BE49-F238E27FC236}">
                <a16:creationId xmlns:a16="http://schemas.microsoft.com/office/drawing/2014/main" id="{1A5425CF-D3D6-A2DC-C825-1BD3AADD12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66099" y="3378585"/>
            <a:ext cx="914400" cy="914400"/>
          </a:xfrm>
          <a:prstGeom prst="rect">
            <a:avLst/>
          </a:prstGeom>
        </p:spPr>
      </p:pic>
      <p:pic>
        <p:nvPicPr>
          <p:cNvPr id="12" name="Graphic 11" descr="Needle">
            <a:extLst>
              <a:ext uri="{FF2B5EF4-FFF2-40B4-BE49-F238E27FC236}">
                <a16:creationId xmlns:a16="http://schemas.microsoft.com/office/drawing/2014/main" id="{FCECDB50-32CA-88C9-A36F-E113A0BC9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629206" y="3090472"/>
            <a:ext cx="914400" cy="914400"/>
          </a:xfrm>
          <a:prstGeom prst="rect">
            <a:avLst/>
          </a:prstGeom>
        </p:spPr>
      </p:pic>
      <p:pic>
        <p:nvPicPr>
          <p:cNvPr id="14" name="Graphic 13" descr="Filter">
            <a:extLst>
              <a:ext uri="{FF2B5EF4-FFF2-40B4-BE49-F238E27FC236}">
                <a16:creationId xmlns:a16="http://schemas.microsoft.com/office/drawing/2014/main" id="{DB4DBF82-6D15-5F48-6F6D-6C0A662DBA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20518" y="3440243"/>
            <a:ext cx="914400" cy="914400"/>
          </a:xfrm>
          <a:prstGeom prst="rect">
            <a:avLst/>
          </a:prstGeom>
        </p:spPr>
      </p:pic>
      <p:pic>
        <p:nvPicPr>
          <p:cNvPr id="17" name="Graphic 16" descr="Water">
            <a:extLst>
              <a:ext uri="{FF2B5EF4-FFF2-40B4-BE49-F238E27FC236}">
                <a16:creationId xmlns:a16="http://schemas.microsoft.com/office/drawing/2014/main" id="{3D3D091A-C967-4174-9718-0C71CFFF5D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28791" y="3281976"/>
            <a:ext cx="914400" cy="914400"/>
          </a:xfrm>
          <a:prstGeom prst="rect">
            <a:avLst/>
          </a:prstGeom>
        </p:spPr>
      </p:pic>
      <p:pic>
        <p:nvPicPr>
          <p:cNvPr id="19" name="Graphic 18" descr="Open hand">
            <a:extLst>
              <a:ext uri="{FF2B5EF4-FFF2-40B4-BE49-F238E27FC236}">
                <a16:creationId xmlns:a16="http://schemas.microsoft.com/office/drawing/2014/main" id="{BE2C5E26-36E6-D7FD-7A15-39EC803A62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28791" y="3883226"/>
            <a:ext cx="914400" cy="9144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9A8B783C-CCE8-07B4-6F9E-280F116CD933}"/>
              </a:ext>
            </a:extLst>
          </p:cNvPr>
          <p:cNvGrpSpPr/>
          <p:nvPr/>
        </p:nvGrpSpPr>
        <p:grpSpPr>
          <a:xfrm>
            <a:off x="2439576" y="4365886"/>
            <a:ext cx="1276283" cy="950433"/>
            <a:chOff x="3467130" y="4422925"/>
            <a:chExt cx="1276283" cy="95043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AD947B2-39CB-FC89-E5BE-105F4A81C4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700000">
              <a:off x="3808168" y="4436665"/>
              <a:ext cx="459480" cy="432000"/>
              <a:chOff x="4664305" y="2496362"/>
              <a:chExt cx="3629186" cy="3409688"/>
            </a:xfrm>
          </p:grpSpPr>
          <p:sp>
            <p:nvSpPr>
              <p:cNvPr id="26" name="Oval 10">
                <a:extLst>
                  <a:ext uri="{FF2B5EF4-FFF2-40B4-BE49-F238E27FC236}">
                    <a16:creationId xmlns:a16="http://schemas.microsoft.com/office/drawing/2014/main" id="{3982374D-B915-3AE2-0F1E-EDC12685E0C9}"/>
                  </a:ext>
                </a:extLst>
              </p:cNvPr>
              <p:cNvSpPr/>
              <p:nvPr/>
            </p:nvSpPr>
            <p:spPr>
              <a:xfrm>
                <a:off x="4664305" y="2496362"/>
                <a:ext cx="3629186" cy="3409688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6572" h="821600">
                    <a:moveTo>
                      <a:pt x="13922" y="544166"/>
                    </a:moveTo>
                    <a:cubicBezTo>
                      <a:pt x="-30648" y="436815"/>
                      <a:pt x="39322" y="251348"/>
                      <a:pt x="117439" y="173231"/>
                    </a:cubicBezTo>
                    <a:cubicBezTo>
                      <a:pt x="195556" y="95114"/>
                      <a:pt x="320640" y="8370"/>
                      <a:pt x="419364" y="702"/>
                    </a:cubicBezTo>
                    <a:cubicBezTo>
                      <a:pt x="518088" y="-6966"/>
                      <a:pt x="631669" y="49106"/>
                      <a:pt x="709786" y="127223"/>
                    </a:cubicBezTo>
                    <a:cubicBezTo>
                      <a:pt x="787903" y="205340"/>
                      <a:pt x="877523" y="306461"/>
                      <a:pt x="876565" y="400393"/>
                    </a:cubicBezTo>
                    <a:cubicBezTo>
                      <a:pt x="875607" y="494325"/>
                      <a:pt x="833911" y="606947"/>
                      <a:pt x="755794" y="685064"/>
                    </a:cubicBezTo>
                    <a:cubicBezTo>
                      <a:pt x="677677" y="763181"/>
                      <a:pt x="508504" y="840820"/>
                      <a:pt x="384859" y="817337"/>
                    </a:cubicBezTo>
                    <a:cubicBezTo>
                      <a:pt x="261214" y="793854"/>
                      <a:pt x="58492" y="651517"/>
                      <a:pt x="13922" y="544166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10">
                <a:extLst>
                  <a:ext uri="{FF2B5EF4-FFF2-40B4-BE49-F238E27FC236}">
                    <a16:creationId xmlns:a16="http://schemas.microsoft.com/office/drawing/2014/main" id="{E830B897-FA71-B06C-9628-C345B92CF32C}"/>
                  </a:ext>
                </a:extLst>
              </p:cNvPr>
              <p:cNvSpPr/>
              <p:nvPr/>
            </p:nvSpPr>
            <p:spPr>
              <a:xfrm rot="10571451">
                <a:off x="5321531" y="3130339"/>
                <a:ext cx="2658635" cy="2497841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6572" h="821600">
                    <a:moveTo>
                      <a:pt x="13922" y="544166"/>
                    </a:moveTo>
                    <a:cubicBezTo>
                      <a:pt x="-30648" y="436815"/>
                      <a:pt x="39322" y="251348"/>
                      <a:pt x="117439" y="173231"/>
                    </a:cubicBezTo>
                    <a:cubicBezTo>
                      <a:pt x="195556" y="95114"/>
                      <a:pt x="320640" y="8370"/>
                      <a:pt x="419364" y="702"/>
                    </a:cubicBezTo>
                    <a:cubicBezTo>
                      <a:pt x="518088" y="-6966"/>
                      <a:pt x="631669" y="49106"/>
                      <a:pt x="709786" y="127223"/>
                    </a:cubicBezTo>
                    <a:cubicBezTo>
                      <a:pt x="787903" y="205340"/>
                      <a:pt x="877523" y="306461"/>
                      <a:pt x="876565" y="400393"/>
                    </a:cubicBezTo>
                    <a:cubicBezTo>
                      <a:pt x="875607" y="494325"/>
                      <a:pt x="833911" y="606947"/>
                      <a:pt x="755794" y="685064"/>
                    </a:cubicBezTo>
                    <a:cubicBezTo>
                      <a:pt x="677677" y="763181"/>
                      <a:pt x="508504" y="840820"/>
                      <a:pt x="384859" y="817337"/>
                    </a:cubicBezTo>
                    <a:cubicBezTo>
                      <a:pt x="261214" y="793854"/>
                      <a:pt x="58492" y="651517"/>
                      <a:pt x="13922" y="544166"/>
                    </a:cubicBezTo>
                    <a:close/>
                  </a:path>
                </a:pathLst>
              </a:custGeom>
              <a:solidFill>
                <a:srgbClr val="76D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Moon 14">
                <a:extLst>
                  <a:ext uri="{FF2B5EF4-FFF2-40B4-BE49-F238E27FC236}">
                    <a16:creationId xmlns:a16="http://schemas.microsoft.com/office/drawing/2014/main" id="{1C008403-975C-AD5F-0E2F-7F0A62BF0477}"/>
                  </a:ext>
                </a:extLst>
              </p:cNvPr>
              <p:cNvSpPr/>
              <p:nvPr/>
            </p:nvSpPr>
            <p:spPr>
              <a:xfrm rot="2700000">
                <a:off x="5763133" y="2911710"/>
                <a:ext cx="668378" cy="1828544"/>
              </a:xfrm>
              <a:custGeom>
                <a:avLst/>
                <a:gdLst>
                  <a:gd name="connsiteX0" fmla="*/ 403392 w 403392"/>
                  <a:gd name="connsiteY0" fmla="*/ 806784 h 806784"/>
                  <a:gd name="connsiteX1" fmla="*/ 0 w 403392"/>
                  <a:gd name="connsiteY1" fmla="*/ 403392 h 806784"/>
                  <a:gd name="connsiteX2" fmla="*/ 403392 w 403392"/>
                  <a:gd name="connsiteY2" fmla="*/ 0 h 806784"/>
                  <a:gd name="connsiteX3" fmla="*/ 181365 w 403392"/>
                  <a:gd name="connsiteY3" fmla="*/ 403392 h 806784"/>
                  <a:gd name="connsiteX4" fmla="*/ 403392 w 403392"/>
                  <a:gd name="connsiteY4" fmla="*/ 806784 h 806784"/>
                  <a:gd name="connsiteX0" fmla="*/ 403392 w 405124"/>
                  <a:gd name="connsiteY0" fmla="*/ 828824 h 828824"/>
                  <a:gd name="connsiteX1" fmla="*/ 0 w 405124"/>
                  <a:gd name="connsiteY1" fmla="*/ 425432 h 828824"/>
                  <a:gd name="connsiteX2" fmla="*/ 403392 w 405124"/>
                  <a:gd name="connsiteY2" fmla="*/ 22040 h 828824"/>
                  <a:gd name="connsiteX3" fmla="*/ 181365 w 405124"/>
                  <a:gd name="connsiteY3" fmla="*/ 425432 h 828824"/>
                  <a:gd name="connsiteX4" fmla="*/ 403392 w 405124"/>
                  <a:gd name="connsiteY4" fmla="*/ 828824 h 828824"/>
                  <a:gd name="connsiteX0" fmla="*/ 405692 w 405692"/>
                  <a:gd name="connsiteY0" fmla="*/ 758300 h 758300"/>
                  <a:gd name="connsiteX1" fmla="*/ 2300 w 405692"/>
                  <a:gd name="connsiteY1" fmla="*/ 354908 h 758300"/>
                  <a:gd name="connsiteX2" fmla="*/ 222698 w 405692"/>
                  <a:gd name="connsiteY2" fmla="*/ 20647 h 758300"/>
                  <a:gd name="connsiteX3" fmla="*/ 183665 w 405692"/>
                  <a:gd name="connsiteY3" fmla="*/ 354908 h 758300"/>
                  <a:gd name="connsiteX4" fmla="*/ 405692 w 405692"/>
                  <a:gd name="connsiteY4" fmla="*/ 758300 h 758300"/>
                  <a:gd name="connsiteX0" fmla="*/ 405692 w 416275"/>
                  <a:gd name="connsiteY0" fmla="*/ 758300 h 789179"/>
                  <a:gd name="connsiteX1" fmla="*/ 2300 w 416275"/>
                  <a:gd name="connsiteY1" fmla="*/ 354908 h 789179"/>
                  <a:gd name="connsiteX2" fmla="*/ 222698 w 416275"/>
                  <a:gd name="connsiteY2" fmla="*/ 20647 h 789179"/>
                  <a:gd name="connsiteX3" fmla="*/ 183665 w 416275"/>
                  <a:gd name="connsiteY3" fmla="*/ 354908 h 789179"/>
                  <a:gd name="connsiteX4" fmla="*/ 405692 w 416275"/>
                  <a:gd name="connsiteY4" fmla="*/ 758300 h 789179"/>
                  <a:gd name="connsiteX0" fmla="*/ 191992 w 223393"/>
                  <a:gd name="connsiteY0" fmla="*/ 676323 h 711638"/>
                  <a:gd name="connsiteX1" fmla="*/ 60 w 223393"/>
                  <a:gd name="connsiteY1" fmla="*/ 354262 h 711638"/>
                  <a:gd name="connsiteX2" fmla="*/ 220458 w 223393"/>
                  <a:gd name="connsiteY2" fmla="*/ 20001 h 711638"/>
                  <a:gd name="connsiteX3" fmla="*/ 181425 w 223393"/>
                  <a:gd name="connsiteY3" fmla="*/ 354262 h 711638"/>
                  <a:gd name="connsiteX4" fmla="*/ 191992 w 223393"/>
                  <a:gd name="connsiteY4" fmla="*/ 676323 h 711638"/>
                  <a:gd name="connsiteX0" fmla="*/ 192032 w 223433"/>
                  <a:gd name="connsiteY0" fmla="*/ 676323 h 715918"/>
                  <a:gd name="connsiteX1" fmla="*/ 100 w 223433"/>
                  <a:gd name="connsiteY1" fmla="*/ 354262 h 715918"/>
                  <a:gd name="connsiteX2" fmla="*/ 220498 w 223433"/>
                  <a:gd name="connsiteY2" fmla="*/ 20001 h 715918"/>
                  <a:gd name="connsiteX3" fmla="*/ 181465 w 223433"/>
                  <a:gd name="connsiteY3" fmla="*/ 354262 h 715918"/>
                  <a:gd name="connsiteX4" fmla="*/ 192032 w 223433"/>
                  <a:gd name="connsiteY4" fmla="*/ 676323 h 715918"/>
                  <a:gd name="connsiteX0" fmla="*/ 187999 w 223474"/>
                  <a:gd name="connsiteY0" fmla="*/ 623058 h 666531"/>
                  <a:gd name="connsiteX1" fmla="*/ 134 w 223474"/>
                  <a:gd name="connsiteY1" fmla="*/ 353862 h 666531"/>
                  <a:gd name="connsiteX2" fmla="*/ 220532 w 223474"/>
                  <a:gd name="connsiteY2" fmla="*/ 19601 h 666531"/>
                  <a:gd name="connsiteX3" fmla="*/ 181499 w 223474"/>
                  <a:gd name="connsiteY3" fmla="*/ 353862 h 666531"/>
                  <a:gd name="connsiteX4" fmla="*/ 187999 w 223474"/>
                  <a:gd name="connsiteY4" fmla="*/ 623058 h 666531"/>
                  <a:gd name="connsiteX0" fmla="*/ 187999 w 240955"/>
                  <a:gd name="connsiteY0" fmla="*/ 617299 h 660772"/>
                  <a:gd name="connsiteX1" fmla="*/ 134 w 240955"/>
                  <a:gd name="connsiteY1" fmla="*/ 348103 h 660772"/>
                  <a:gd name="connsiteX2" fmla="*/ 220532 w 240955"/>
                  <a:gd name="connsiteY2" fmla="*/ 13842 h 660772"/>
                  <a:gd name="connsiteX3" fmla="*/ 181499 w 240955"/>
                  <a:gd name="connsiteY3" fmla="*/ 348103 h 660772"/>
                  <a:gd name="connsiteX4" fmla="*/ 187999 w 240955"/>
                  <a:gd name="connsiteY4" fmla="*/ 617299 h 660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955" h="660772">
                    <a:moveTo>
                      <a:pt x="187999" y="617299"/>
                    </a:moveTo>
                    <a:cubicBezTo>
                      <a:pt x="155446" y="778035"/>
                      <a:pt x="-5288" y="448679"/>
                      <a:pt x="134" y="348103"/>
                    </a:cubicBezTo>
                    <a:cubicBezTo>
                      <a:pt x="5556" y="247527"/>
                      <a:pt x="159513" y="-69628"/>
                      <a:pt x="220532" y="13842"/>
                    </a:cubicBezTo>
                    <a:cubicBezTo>
                      <a:pt x="281551" y="97312"/>
                      <a:pt x="186921" y="247527"/>
                      <a:pt x="181499" y="348103"/>
                    </a:cubicBezTo>
                    <a:cubicBezTo>
                      <a:pt x="176077" y="448679"/>
                      <a:pt x="220552" y="456563"/>
                      <a:pt x="187999" y="617299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10">
                <a:extLst>
                  <a:ext uri="{FF2B5EF4-FFF2-40B4-BE49-F238E27FC236}">
                    <a16:creationId xmlns:a16="http://schemas.microsoft.com/office/drawing/2014/main" id="{0702DFC5-76A6-E107-BD66-66E83780E8AB}"/>
                  </a:ext>
                </a:extLst>
              </p:cNvPr>
              <p:cNvSpPr/>
              <p:nvPr/>
            </p:nvSpPr>
            <p:spPr>
              <a:xfrm rot="10571451">
                <a:off x="5851493" y="3929409"/>
                <a:ext cx="2142987" cy="1669969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  <a:gd name="connsiteX0" fmla="*/ 39835 w 902485"/>
                  <a:gd name="connsiteY0" fmla="*/ 544166 h 689389"/>
                  <a:gd name="connsiteX1" fmla="*/ 143352 w 902485"/>
                  <a:gd name="connsiteY1" fmla="*/ 173231 h 689389"/>
                  <a:gd name="connsiteX2" fmla="*/ 445277 w 902485"/>
                  <a:gd name="connsiteY2" fmla="*/ 702 h 689389"/>
                  <a:gd name="connsiteX3" fmla="*/ 735699 w 902485"/>
                  <a:gd name="connsiteY3" fmla="*/ 127223 h 689389"/>
                  <a:gd name="connsiteX4" fmla="*/ 902478 w 902485"/>
                  <a:gd name="connsiteY4" fmla="*/ 400393 h 689389"/>
                  <a:gd name="connsiteX5" fmla="*/ 781707 w 902485"/>
                  <a:gd name="connsiteY5" fmla="*/ 685064 h 689389"/>
                  <a:gd name="connsiteX6" fmla="*/ 39835 w 902485"/>
                  <a:gd name="connsiteY6" fmla="*/ 544166 h 689389"/>
                  <a:gd name="connsiteX0" fmla="*/ 48533 w 911183"/>
                  <a:gd name="connsiteY0" fmla="*/ 544166 h 551776"/>
                  <a:gd name="connsiteX1" fmla="*/ 152050 w 911183"/>
                  <a:gd name="connsiteY1" fmla="*/ 173231 h 551776"/>
                  <a:gd name="connsiteX2" fmla="*/ 453975 w 911183"/>
                  <a:gd name="connsiteY2" fmla="*/ 702 h 551776"/>
                  <a:gd name="connsiteX3" fmla="*/ 744397 w 911183"/>
                  <a:gd name="connsiteY3" fmla="*/ 127223 h 551776"/>
                  <a:gd name="connsiteX4" fmla="*/ 911176 w 911183"/>
                  <a:gd name="connsiteY4" fmla="*/ 400393 h 551776"/>
                  <a:gd name="connsiteX5" fmla="*/ 48533 w 911183"/>
                  <a:gd name="connsiteY5" fmla="*/ 544166 h 551776"/>
                  <a:gd name="connsiteX0" fmla="*/ 36542 w 732406"/>
                  <a:gd name="connsiteY0" fmla="*/ 544166 h 544310"/>
                  <a:gd name="connsiteX1" fmla="*/ 140059 w 732406"/>
                  <a:gd name="connsiteY1" fmla="*/ 173231 h 544310"/>
                  <a:gd name="connsiteX2" fmla="*/ 441984 w 732406"/>
                  <a:gd name="connsiteY2" fmla="*/ 702 h 544310"/>
                  <a:gd name="connsiteX3" fmla="*/ 732406 w 732406"/>
                  <a:gd name="connsiteY3" fmla="*/ 127223 h 544310"/>
                  <a:gd name="connsiteX4" fmla="*/ 36542 w 732406"/>
                  <a:gd name="connsiteY4" fmla="*/ 544166 h 544310"/>
                  <a:gd name="connsiteX0" fmla="*/ 36542 w 732806"/>
                  <a:gd name="connsiteY0" fmla="*/ 544040 h 550040"/>
                  <a:gd name="connsiteX1" fmla="*/ 140059 w 732806"/>
                  <a:gd name="connsiteY1" fmla="*/ 173105 h 550040"/>
                  <a:gd name="connsiteX2" fmla="*/ 441984 w 732806"/>
                  <a:gd name="connsiteY2" fmla="*/ 576 h 550040"/>
                  <a:gd name="connsiteX3" fmla="*/ 732406 w 732806"/>
                  <a:gd name="connsiteY3" fmla="*/ 127097 h 550040"/>
                  <a:gd name="connsiteX4" fmla="*/ 378423 w 732806"/>
                  <a:gd name="connsiteY4" fmla="*/ 383054 h 550040"/>
                  <a:gd name="connsiteX5" fmla="*/ 36542 w 732806"/>
                  <a:gd name="connsiteY5" fmla="*/ 544040 h 550040"/>
                  <a:gd name="connsiteX0" fmla="*/ 4871 w 701135"/>
                  <a:gd name="connsiteY0" fmla="*/ 544040 h 544098"/>
                  <a:gd name="connsiteX1" fmla="*/ 108388 w 701135"/>
                  <a:gd name="connsiteY1" fmla="*/ 173105 h 544098"/>
                  <a:gd name="connsiteX2" fmla="*/ 410313 w 701135"/>
                  <a:gd name="connsiteY2" fmla="*/ 576 h 544098"/>
                  <a:gd name="connsiteX3" fmla="*/ 700735 w 701135"/>
                  <a:gd name="connsiteY3" fmla="*/ 127097 h 544098"/>
                  <a:gd name="connsiteX4" fmla="*/ 231202 w 701135"/>
                  <a:gd name="connsiteY4" fmla="*/ 143976 h 544098"/>
                  <a:gd name="connsiteX5" fmla="*/ 4871 w 701135"/>
                  <a:gd name="connsiteY5" fmla="*/ 544040 h 544098"/>
                  <a:gd name="connsiteX0" fmla="*/ 4871 w 701135"/>
                  <a:gd name="connsiteY0" fmla="*/ 544040 h 544098"/>
                  <a:gd name="connsiteX1" fmla="*/ 108388 w 701135"/>
                  <a:gd name="connsiteY1" fmla="*/ 173105 h 544098"/>
                  <a:gd name="connsiteX2" fmla="*/ 410313 w 701135"/>
                  <a:gd name="connsiteY2" fmla="*/ 576 h 544098"/>
                  <a:gd name="connsiteX3" fmla="*/ 700735 w 701135"/>
                  <a:gd name="connsiteY3" fmla="*/ 127097 h 544098"/>
                  <a:gd name="connsiteX4" fmla="*/ 231202 w 701135"/>
                  <a:gd name="connsiteY4" fmla="*/ 143976 h 544098"/>
                  <a:gd name="connsiteX5" fmla="*/ 4871 w 701135"/>
                  <a:gd name="connsiteY5" fmla="*/ 544040 h 544098"/>
                  <a:gd name="connsiteX0" fmla="*/ 10133 w 706397"/>
                  <a:gd name="connsiteY0" fmla="*/ 544040 h 544326"/>
                  <a:gd name="connsiteX1" fmla="*/ 113650 w 706397"/>
                  <a:gd name="connsiteY1" fmla="*/ 173105 h 544326"/>
                  <a:gd name="connsiteX2" fmla="*/ 415575 w 706397"/>
                  <a:gd name="connsiteY2" fmla="*/ 576 h 544326"/>
                  <a:gd name="connsiteX3" fmla="*/ 705997 w 706397"/>
                  <a:gd name="connsiteY3" fmla="*/ 127097 h 544326"/>
                  <a:gd name="connsiteX4" fmla="*/ 323021 w 706397"/>
                  <a:gd name="connsiteY4" fmla="*/ 107669 h 544326"/>
                  <a:gd name="connsiteX5" fmla="*/ 10133 w 706397"/>
                  <a:gd name="connsiteY5" fmla="*/ 544040 h 544326"/>
                  <a:gd name="connsiteX0" fmla="*/ 8524 w 704788"/>
                  <a:gd name="connsiteY0" fmla="*/ 544040 h 544438"/>
                  <a:gd name="connsiteX1" fmla="*/ 112041 w 704788"/>
                  <a:gd name="connsiteY1" fmla="*/ 173105 h 544438"/>
                  <a:gd name="connsiteX2" fmla="*/ 413966 w 704788"/>
                  <a:gd name="connsiteY2" fmla="*/ 576 h 544438"/>
                  <a:gd name="connsiteX3" fmla="*/ 704388 w 704788"/>
                  <a:gd name="connsiteY3" fmla="*/ 127097 h 544438"/>
                  <a:gd name="connsiteX4" fmla="*/ 295931 w 704788"/>
                  <a:gd name="connsiteY4" fmla="*/ 95454 h 544438"/>
                  <a:gd name="connsiteX5" fmla="*/ 8524 w 704788"/>
                  <a:gd name="connsiteY5" fmla="*/ 544040 h 544438"/>
                  <a:gd name="connsiteX0" fmla="*/ 8524 w 704788"/>
                  <a:gd name="connsiteY0" fmla="*/ 544040 h 544438"/>
                  <a:gd name="connsiteX1" fmla="*/ 112041 w 704788"/>
                  <a:gd name="connsiteY1" fmla="*/ 173105 h 544438"/>
                  <a:gd name="connsiteX2" fmla="*/ 413966 w 704788"/>
                  <a:gd name="connsiteY2" fmla="*/ 576 h 544438"/>
                  <a:gd name="connsiteX3" fmla="*/ 704388 w 704788"/>
                  <a:gd name="connsiteY3" fmla="*/ 127097 h 544438"/>
                  <a:gd name="connsiteX4" fmla="*/ 295931 w 704788"/>
                  <a:gd name="connsiteY4" fmla="*/ 95454 h 544438"/>
                  <a:gd name="connsiteX5" fmla="*/ 8524 w 704788"/>
                  <a:gd name="connsiteY5" fmla="*/ 544040 h 544438"/>
                  <a:gd name="connsiteX0" fmla="*/ 8524 w 704388"/>
                  <a:gd name="connsiteY0" fmla="*/ 544104 h 544502"/>
                  <a:gd name="connsiteX1" fmla="*/ 112041 w 704388"/>
                  <a:gd name="connsiteY1" fmla="*/ 173169 h 544502"/>
                  <a:gd name="connsiteX2" fmla="*/ 413966 w 704388"/>
                  <a:gd name="connsiteY2" fmla="*/ 640 h 544502"/>
                  <a:gd name="connsiteX3" fmla="*/ 704388 w 704388"/>
                  <a:gd name="connsiteY3" fmla="*/ 127161 h 544502"/>
                  <a:gd name="connsiteX4" fmla="*/ 295931 w 704388"/>
                  <a:gd name="connsiteY4" fmla="*/ 95518 h 544502"/>
                  <a:gd name="connsiteX5" fmla="*/ 8524 w 704388"/>
                  <a:gd name="connsiteY5" fmla="*/ 544104 h 544502"/>
                  <a:gd name="connsiteX0" fmla="*/ 8524 w 704388"/>
                  <a:gd name="connsiteY0" fmla="*/ 544104 h 544502"/>
                  <a:gd name="connsiteX1" fmla="*/ 112041 w 704388"/>
                  <a:gd name="connsiteY1" fmla="*/ 173169 h 544502"/>
                  <a:gd name="connsiteX2" fmla="*/ 413966 w 704388"/>
                  <a:gd name="connsiteY2" fmla="*/ 640 h 544502"/>
                  <a:gd name="connsiteX3" fmla="*/ 704388 w 704388"/>
                  <a:gd name="connsiteY3" fmla="*/ 127161 h 544502"/>
                  <a:gd name="connsiteX4" fmla="*/ 295931 w 704388"/>
                  <a:gd name="connsiteY4" fmla="*/ 95518 h 544502"/>
                  <a:gd name="connsiteX5" fmla="*/ 8524 w 704388"/>
                  <a:gd name="connsiteY5" fmla="*/ 544104 h 544502"/>
                  <a:gd name="connsiteX0" fmla="*/ 8524 w 704388"/>
                  <a:gd name="connsiteY0" fmla="*/ 549294 h 549692"/>
                  <a:gd name="connsiteX1" fmla="*/ 112041 w 704388"/>
                  <a:gd name="connsiteY1" fmla="*/ 178359 h 549692"/>
                  <a:gd name="connsiteX2" fmla="*/ 438360 w 704388"/>
                  <a:gd name="connsiteY2" fmla="*/ 596 h 549692"/>
                  <a:gd name="connsiteX3" fmla="*/ 704388 w 704388"/>
                  <a:gd name="connsiteY3" fmla="*/ 132351 h 549692"/>
                  <a:gd name="connsiteX4" fmla="*/ 295931 w 704388"/>
                  <a:gd name="connsiteY4" fmla="*/ 100708 h 549692"/>
                  <a:gd name="connsiteX5" fmla="*/ 8524 w 704388"/>
                  <a:gd name="connsiteY5" fmla="*/ 549294 h 549692"/>
                  <a:gd name="connsiteX0" fmla="*/ 8524 w 704388"/>
                  <a:gd name="connsiteY0" fmla="*/ 549294 h 549692"/>
                  <a:gd name="connsiteX1" fmla="*/ 112041 w 704388"/>
                  <a:gd name="connsiteY1" fmla="*/ 178359 h 549692"/>
                  <a:gd name="connsiteX2" fmla="*/ 438360 w 704388"/>
                  <a:gd name="connsiteY2" fmla="*/ 596 h 549692"/>
                  <a:gd name="connsiteX3" fmla="*/ 704388 w 704388"/>
                  <a:gd name="connsiteY3" fmla="*/ 132351 h 549692"/>
                  <a:gd name="connsiteX4" fmla="*/ 295931 w 704388"/>
                  <a:gd name="connsiteY4" fmla="*/ 100708 h 549692"/>
                  <a:gd name="connsiteX5" fmla="*/ 8524 w 704388"/>
                  <a:gd name="connsiteY5" fmla="*/ 549294 h 549692"/>
                  <a:gd name="connsiteX0" fmla="*/ 10696 w 706560"/>
                  <a:gd name="connsiteY0" fmla="*/ 549294 h 566639"/>
                  <a:gd name="connsiteX1" fmla="*/ 114213 w 706560"/>
                  <a:gd name="connsiteY1" fmla="*/ 178359 h 566639"/>
                  <a:gd name="connsiteX2" fmla="*/ 440532 w 706560"/>
                  <a:gd name="connsiteY2" fmla="*/ 596 h 566639"/>
                  <a:gd name="connsiteX3" fmla="*/ 706560 w 706560"/>
                  <a:gd name="connsiteY3" fmla="*/ 132351 h 566639"/>
                  <a:gd name="connsiteX4" fmla="*/ 298103 w 706560"/>
                  <a:gd name="connsiteY4" fmla="*/ 100708 h 566639"/>
                  <a:gd name="connsiteX5" fmla="*/ 10696 w 706560"/>
                  <a:gd name="connsiteY5" fmla="*/ 549294 h 566639"/>
                  <a:gd name="connsiteX0" fmla="*/ 10696 w 706560"/>
                  <a:gd name="connsiteY0" fmla="*/ 549294 h 566638"/>
                  <a:gd name="connsiteX1" fmla="*/ 114213 w 706560"/>
                  <a:gd name="connsiteY1" fmla="*/ 178359 h 566638"/>
                  <a:gd name="connsiteX2" fmla="*/ 440532 w 706560"/>
                  <a:gd name="connsiteY2" fmla="*/ 596 h 566638"/>
                  <a:gd name="connsiteX3" fmla="*/ 706560 w 706560"/>
                  <a:gd name="connsiteY3" fmla="*/ 132351 h 566638"/>
                  <a:gd name="connsiteX4" fmla="*/ 298103 w 706560"/>
                  <a:gd name="connsiteY4" fmla="*/ 100708 h 566638"/>
                  <a:gd name="connsiteX5" fmla="*/ 10696 w 706560"/>
                  <a:gd name="connsiteY5" fmla="*/ 549294 h 566638"/>
                  <a:gd name="connsiteX0" fmla="*/ 10696 w 706560"/>
                  <a:gd name="connsiteY0" fmla="*/ 549294 h 549294"/>
                  <a:gd name="connsiteX1" fmla="*/ 114213 w 706560"/>
                  <a:gd name="connsiteY1" fmla="*/ 178359 h 549294"/>
                  <a:gd name="connsiteX2" fmla="*/ 440532 w 706560"/>
                  <a:gd name="connsiteY2" fmla="*/ 596 h 549294"/>
                  <a:gd name="connsiteX3" fmla="*/ 706560 w 706560"/>
                  <a:gd name="connsiteY3" fmla="*/ 132351 h 549294"/>
                  <a:gd name="connsiteX4" fmla="*/ 298103 w 706560"/>
                  <a:gd name="connsiteY4" fmla="*/ 100708 h 549294"/>
                  <a:gd name="connsiteX5" fmla="*/ 10696 w 706560"/>
                  <a:gd name="connsiteY5" fmla="*/ 549294 h 549294"/>
                  <a:gd name="connsiteX0" fmla="*/ 10696 w 706560"/>
                  <a:gd name="connsiteY0" fmla="*/ 549294 h 549294"/>
                  <a:gd name="connsiteX1" fmla="*/ 114213 w 706560"/>
                  <a:gd name="connsiteY1" fmla="*/ 178359 h 549294"/>
                  <a:gd name="connsiteX2" fmla="*/ 440532 w 706560"/>
                  <a:gd name="connsiteY2" fmla="*/ 596 h 549294"/>
                  <a:gd name="connsiteX3" fmla="*/ 706560 w 706560"/>
                  <a:gd name="connsiteY3" fmla="*/ 132351 h 549294"/>
                  <a:gd name="connsiteX4" fmla="*/ 298103 w 706560"/>
                  <a:gd name="connsiteY4" fmla="*/ 100708 h 549294"/>
                  <a:gd name="connsiteX5" fmla="*/ 10696 w 706560"/>
                  <a:gd name="connsiteY5" fmla="*/ 549294 h 549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6560" h="549294">
                    <a:moveTo>
                      <a:pt x="10696" y="549294"/>
                    </a:moveTo>
                    <a:cubicBezTo>
                      <a:pt x="-25663" y="441919"/>
                      <a:pt x="36096" y="256476"/>
                      <a:pt x="114213" y="178359"/>
                    </a:cubicBezTo>
                    <a:cubicBezTo>
                      <a:pt x="176141" y="85461"/>
                      <a:pt x="341808" y="8264"/>
                      <a:pt x="440532" y="596"/>
                    </a:cubicBezTo>
                    <a:cubicBezTo>
                      <a:pt x="539256" y="-7072"/>
                      <a:pt x="645564" y="60423"/>
                      <a:pt x="706560" y="132351"/>
                    </a:cubicBezTo>
                    <a:cubicBezTo>
                      <a:pt x="607731" y="128553"/>
                      <a:pt x="534142" y="-34411"/>
                      <a:pt x="298103" y="100708"/>
                    </a:cubicBezTo>
                    <a:cubicBezTo>
                      <a:pt x="62064" y="235827"/>
                      <a:pt x="54322" y="341884"/>
                      <a:pt x="10696" y="5492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4067C08-336E-7A85-CE9A-C20434ACB76B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4297508" y="4516013"/>
              <a:ext cx="459810" cy="432000"/>
              <a:chOff x="4664305" y="2496362"/>
              <a:chExt cx="3629186" cy="3409688"/>
            </a:xfrm>
          </p:grpSpPr>
          <p:sp>
            <p:nvSpPr>
              <p:cNvPr id="32" name="Oval 10">
                <a:extLst>
                  <a:ext uri="{FF2B5EF4-FFF2-40B4-BE49-F238E27FC236}">
                    <a16:creationId xmlns:a16="http://schemas.microsoft.com/office/drawing/2014/main" id="{7FC0D7A2-8D95-4AB8-B042-27C76E36C580}"/>
                  </a:ext>
                </a:extLst>
              </p:cNvPr>
              <p:cNvSpPr/>
              <p:nvPr/>
            </p:nvSpPr>
            <p:spPr>
              <a:xfrm>
                <a:off x="4664305" y="2496362"/>
                <a:ext cx="3629186" cy="3409688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6572" h="821600">
                    <a:moveTo>
                      <a:pt x="13922" y="544166"/>
                    </a:moveTo>
                    <a:cubicBezTo>
                      <a:pt x="-30648" y="436815"/>
                      <a:pt x="39322" y="251348"/>
                      <a:pt x="117439" y="173231"/>
                    </a:cubicBezTo>
                    <a:cubicBezTo>
                      <a:pt x="195556" y="95114"/>
                      <a:pt x="320640" y="8370"/>
                      <a:pt x="419364" y="702"/>
                    </a:cubicBezTo>
                    <a:cubicBezTo>
                      <a:pt x="518088" y="-6966"/>
                      <a:pt x="631669" y="49106"/>
                      <a:pt x="709786" y="127223"/>
                    </a:cubicBezTo>
                    <a:cubicBezTo>
                      <a:pt x="787903" y="205340"/>
                      <a:pt x="877523" y="306461"/>
                      <a:pt x="876565" y="400393"/>
                    </a:cubicBezTo>
                    <a:cubicBezTo>
                      <a:pt x="875607" y="494325"/>
                      <a:pt x="833911" y="606947"/>
                      <a:pt x="755794" y="685064"/>
                    </a:cubicBezTo>
                    <a:cubicBezTo>
                      <a:pt x="677677" y="763181"/>
                      <a:pt x="508504" y="840820"/>
                      <a:pt x="384859" y="817337"/>
                    </a:cubicBezTo>
                    <a:cubicBezTo>
                      <a:pt x="261214" y="793854"/>
                      <a:pt x="58492" y="651517"/>
                      <a:pt x="13922" y="544166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10">
                <a:extLst>
                  <a:ext uri="{FF2B5EF4-FFF2-40B4-BE49-F238E27FC236}">
                    <a16:creationId xmlns:a16="http://schemas.microsoft.com/office/drawing/2014/main" id="{2E80E7BD-D2C1-A96A-60AD-CA5ECCC644DB}"/>
                  </a:ext>
                </a:extLst>
              </p:cNvPr>
              <p:cNvSpPr/>
              <p:nvPr/>
            </p:nvSpPr>
            <p:spPr>
              <a:xfrm rot="10571451">
                <a:off x="5321531" y="3130339"/>
                <a:ext cx="2658635" cy="2497841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6572" h="821600">
                    <a:moveTo>
                      <a:pt x="13922" y="544166"/>
                    </a:moveTo>
                    <a:cubicBezTo>
                      <a:pt x="-30648" y="436815"/>
                      <a:pt x="39322" y="251348"/>
                      <a:pt x="117439" y="173231"/>
                    </a:cubicBezTo>
                    <a:cubicBezTo>
                      <a:pt x="195556" y="95114"/>
                      <a:pt x="320640" y="8370"/>
                      <a:pt x="419364" y="702"/>
                    </a:cubicBezTo>
                    <a:cubicBezTo>
                      <a:pt x="518088" y="-6966"/>
                      <a:pt x="631669" y="49106"/>
                      <a:pt x="709786" y="127223"/>
                    </a:cubicBezTo>
                    <a:cubicBezTo>
                      <a:pt x="787903" y="205340"/>
                      <a:pt x="877523" y="306461"/>
                      <a:pt x="876565" y="400393"/>
                    </a:cubicBezTo>
                    <a:cubicBezTo>
                      <a:pt x="875607" y="494325"/>
                      <a:pt x="833911" y="606947"/>
                      <a:pt x="755794" y="685064"/>
                    </a:cubicBezTo>
                    <a:cubicBezTo>
                      <a:pt x="677677" y="763181"/>
                      <a:pt x="508504" y="840820"/>
                      <a:pt x="384859" y="817337"/>
                    </a:cubicBezTo>
                    <a:cubicBezTo>
                      <a:pt x="261214" y="793854"/>
                      <a:pt x="58492" y="651517"/>
                      <a:pt x="13922" y="544166"/>
                    </a:cubicBezTo>
                    <a:close/>
                  </a:path>
                </a:pathLst>
              </a:custGeom>
              <a:solidFill>
                <a:srgbClr val="76D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Moon 14">
                <a:extLst>
                  <a:ext uri="{FF2B5EF4-FFF2-40B4-BE49-F238E27FC236}">
                    <a16:creationId xmlns:a16="http://schemas.microsoft.com/office/drawing/2014/main" id="{46A73B2E-2721-F4B0-2D72-D1AE7D5A7708}"/>
                  </a:ext>
                </a:extLst>
              </p:cNvPr>
              <p:cNvSpPr/>
              <p:nvPr/>
            </p:nvSpPr>
            <p:spPr>
              <a:xfrm rot="2700000">
                <a:off x="5763133" y="2911710"/>
                <a:ext cx="668378" cy="1828544"/>
              </a:xfrm>
              <a:custGeom>
                <a:avLst/>
                <a:gdLst>
                  <a:gd name="connsiteX0" fmla="*/ 403392 w 403392"/>
                  <a:gd name="connsiteY0" fmla="*/ 806784 h 806784"/>
                  <a:gd name="connsiteX1" fmla="*/ 0 w 403392"/>
                  <a:gd name="connsiteY1" fmla="*/ 403392 h 806784"/>
                  <a:gd name="connsiteX2" fmla="*/ 403392 w 403392"/>
                  <a:gd name="connsiteY2" fmla="*/ 0 h 806784"/>
                  <a:gd name="connsiteX3" fmla="*/ 181365 w 403392"/>
                  <a:gd name="connsiteY3" fmla="*/ 403392 h 806784"/>
                  <a:gd name="connsiteX4" fmla="*/ 403392 w 403392"/>
                  <a:gd name="connsiteY4" fmla="*/ 806784 h 806784"/>
                  <a:gd name="connsiteX0" fmla="*/ 403392 w 405124"/>
                  <a:gd name="connsiteY0" fmla="*/ 828824 h 828824"/>
                  <a:gd name="connsiteX1" fmla="*/ 0 w 405124"/>
                  <a:gd name="connsiteY1" fmla="*/ 425432 h 828824"/>
                  <a:gd name="connsiteX2" fmla="*/ 403392 w 405124"/>
                  <a:gd name="connsiteY2" fmla="*/ 22040 h 828824"/>
                  <a:gd name="connsiteX3" fmla="*/ 181365 w 405124"/>
                  <a:gd name="connsiteY3" fmla="*/ 425432 h 828824"/>
                  <a:gd name="connsiteX4" fmla="*/ 403392 w 405124"/>
                  <a:gd name="connsiteY4" fmla="*/ 828824 h 828824"/>
                  <a:gd name="connsiteX0" fmla="*/ 405692 w 405692"/>
                  <a:gd name="connsiteY0" fmla="*/ 758300 h 758300"/>
                  <a:gd name="connsiteX1" fmla="*/ 2300 w 405692"/>
                  <a:gd name="connsiteY1" fmla="*/ 354908 h 758300"/>
                  <a:gd name="connsiteX2" fmla="*/ 222698 w 405692"/>
                  <a:gd name="connsiteY2" fmla="*/ 20647 h 758300"/>
                  <a:gd name="connsiteX3" fmla="*/ 183665 w 405692"/>
                  <a:gd name="connsiteY3" fmla="*/ 354908 h 758300"/>
                  <a:gd name="connsiteX4" fmla="*/ 405692 w 405692"/>
                  <a:gd name="connsiteY4" fmla="*/ 758300 h 758300"/>
                  <a:gd name="connsiteX0" fmla="*/ 405692 w 416275"/>
                  <a:gd name="connsiteY0" fmla="*/ 758300 h 789179"/>
                  <a:gd name="connsiteX1" fmla="*/ 2300 w 416275"/>
                  <a:gd name="connsiteY1" fmla="*/ 354908 h 789179"/>
                  <a:gd name="connsiteX2" fmla="*/ 222698 w 416275"/>
                  <a:gd name="connsiteY2" fmla="*/ 20647 h 789179"/>
                  <a:gd name="connsiteX3" fmla="*/ 183665 w 416275"/>
                  <a:gd name="connsiteY3" fmla="*/ 354908 h 789179"/>
                  <a:gd name="connsiteX4" fmla="*/ 405692 w 416275"/>
                  <a:gd name="connsiteY4" fmla="*/ 758300 h 789179"/>
                  <a:gd name="connsiteX0" fmla="*/ 191992 w 223393"/>
                  <a:gd name="connsiteY0" fmla="*/ 676323 h 711638"/>
                  <a:gd name="connsiteX1" fmla="*/ 60 w 223393"/>
                  <a:gd name="connsiteY1" fmla="*/ 354262 h 711638"/>
                  <a:gd name="connsiteX2" fmla="*/ 220458 w 223393"/>
                  <a:gd name="connsiteY2" fmla="*/ 20001 h 711638"/>
                  <a:gd name="connsiteX3" fmla="*/ 181425 w 223393"/>
                  <a:gd name="connsiteY3" fmla="*/ 354262 h 711638"/>
                  <a:gd name="connsiteX4" fmla="*/ 191992 w 223393"/>
                  <a:gd name="connsiteY4" fmla="*/ 676323 h 711638"/>
                  <a:gd name="connsiteX0" fmla="*/ 192032 w 223433"/>
                  <a:gd name="connsiteY0" fmla="*/ 676323 h 715918"/>
                  <a:gd name="connsiteX1" fmla="*/ 100 w 223433"/>
                  <a:gd name="connsiteY1" fmla="*/ 354262 h 715918"/>
                  <a:gd name="connsiteX2" fmla="*/ 220498 w 223433"/>
                  <a:gd name="connsiteY2" fmla="*/ 20001 h 715918"/>
                  <a:gd name="connsiteX3" fmla="*/ 181465 w 223433"/>
                  <a:gd name="connsiteY3" fmla="*/ 354262 h 715918"/>
                  <a:gd name="connsiteX4" fmla="*/ 192032 w 223433"/>
                  <a:gd name="connsiteY4" fmla="*/ 676323 h 715918"/>
                  <a:gd name="connsiteX0" fmla="*/ 187999 w 223474"/>
                  <a:gd name="connsiteY0" fmla="*/ 623058 h 666531"/>
                  <a:gd name="connsiteX1" fmla="*/ 134 w 223474"/>
                  <a:gd name="connsiteY1" fmla="*/ 353862 h 666531"/>
                  <a:gd name="connsiteX2" fmla="*/ 220532 w 223474"/>
                  <a:gd name="connsiteY2" fmla="*/ 19601 h 666531"/>
                  <a:gd name="connsiteX3" fmla="*/ 181499 w 223474"/>
                  <a:gd name="connsiteY3" fmla="*/ 353862 h 666531"/>
                  <a:gd name="connsiteX4" fmla="*/ 187999 w 223474"/>
                  <a:gd name="connsiteY4" fmla="*/ 623058 h 666531"/>
                  <a:gd name="connsiteX0" fmla="*/ 187999 w 240955"/>
                  <a:gd name="connsiteY0" fmla="*/ 617299 h 660772"/>
                  <a:gd name="connsiteX1" fmla="*/ 134 w 240955"/>
                  <a:gd name="connsiteY1" fmla="*/ 348103 h 660772"/>
                  <a:gd name="connsiteX2" fmla="*/ 220532 w 240955"/>
                  <a:gd name="connsiteY2" fmla="*/ 13842 h 660772"/>
                  <a:gd name="connsiteX3" fmla="*/ 181499 w 240955"/>
                  <a:gd name="connsiteY3" fmla="*/ 348103 h 660772"/>
                  <a:gd name="connsiteX4" fmla="*/ 187999 w 240955"/>
                  <a:gd name="connsiteY4" fmla="*/ 617299 h 660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955" h="660772">
                    <a:moveTo>
                      <a:pt x="187999" y="617299"/>
                    </a:moveTo>
                    <a:cubicBezTo>
                      <a:pt x="155446" y="778035"/>
                      <a:pt x="-5288" y="448679"/>
                      <a:pt x="134" y="348103"/>
                    </a:cubicBezTo>
                    <a:cubicBezTo>
                      <a:pt x="5556" y="247527"/>
                      <a:pt x="159513" y="-69628"/>
                      <a:pt x="220532" y="13842"/>
                    </a:cubicBezTo>
                    <a:cubicBezTo>
                      <a:pt x="281551" y="97312"/>
                      <a:pt x="186921" y="247527"/>
                      <a:pt x="181499" y="348103"/>
                    </a:cubicBezTo>
                    <a:cubicBezTo>
                      <a:pt x="176077" y="448679"/>
                      <a:pt x="220552" y="456563"/>
                      <a:pt x="187999" y="617299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10">
                <a:extLst>
                  <a:ext uri="{FF2B5EF4-FFF2-40B4-BE49-F238E27FC236}">
                    <a16:creationId xmlns:a16="http://schemas.microsoft.com/office/drawing/2014/main" id="{0C3A35F8-44AA-F6DA-C2F5-53CB935B9BD5}"/>
                  </a:ext>
                </a:extLst>
              </p:cNvPr>
              <p:cNvSpPr/>
              <p:nvPr/>
            </p:nvSpPr>
            <p:spPr>
              <a:xfrm rot="10571451">
                <a:off x="5851493" y="3929409"/>
                <a:ext cx="2142987" cy="1669969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  <a:gd name="connsiteX0" fmla="*/ 39835 w 902485"/>
                  <a:gd name="connsiteY0" fmla="*/ 544166 h 689389"/>
                  <a:gd name="connsiteX1" fmla="*/ 143352 w 902485"/>
                  <a:gd name="connsiteY1" fmla="*/ 173231 h 689389"/>
                  <a:gd name="connsiteX2" fmla="*/ 445277 w 902485"/>
                  <a:gd name="connsiteY2" fmla="*/ 702 h 689389"/>
                  <a:gd name="connsiteX3" fmla="*/ 735699 w 902485"/>
                  <a:gd name="connsiteY3" fmla="*/ 127223 h 689389"/>
                  <a:gd name="connsiteX4" fmla="*/ 902478 w 902485"/>
                  <a:gd name="connsiteY4" fmla="*/ 400393 h 689389"/>
                  <a:gd name="connsiteX5" fmla="*/ 781707 w 902485"/>
                  <a:gd name="connsiteY5" fmla="*/ 685064 h 689389"/>
                  <a:gd name="connsiteX6" fmla="*/ 39835 w 902485"/>
                  <a:gd name="connsiteY6" fmla="*/ 544166 h 689389"/>
                  <a:gd name="connsiteX0" fmla="*/ 48533 w 911183"/>
                  <a:gd name="connsiteY0" fmla="*/ 544166 h 551776"/>
                  <a:gd name="connsiteX1" fmla="*/ 152050 w 911183"/>
                  <a:gd name="connsiteY1" fmla="*/ 173231 h 551776"/>
                  <a:gd name="connsiteX2" fmla="*/ 453975 w 911183"/>
                  <a:gd name="connsiteY2" fmla="*/ 702 h 551776"/>
                  <a:gd name="connsiteX3" fmla="*/ 744397 w 911183"/>
                  <a:gd name="connsiteY3" fmla="*/ 127223 h 551776"/>
                  <a:gd name="connsiteX4" fmla="*/ 911176 w 911183"/>
                  <a:gd name="connsiteY4" fmla="*/ 400393 h 551776"/>
                  <a:gd name="connsiteX5" fmla="*/ 48533 w 911183"/>
                  <a:gd name="connsiteY5" fmla="*/ 544166 h 551776"/>
                  <a:gd name="connsiteX0" fmla="*/ 36542 w 732406"/>
                  <a:gd name="connsiteY0" fmla="*/ 544166 h 544310"/>
                  <a:gd name="connsiteX1" fmla="*/ 140059 w 732406"/>
                  <a:gd name="connsiteY1" fmla="*/ 173231 h 544310"/>
                  <a:gd name="connsiteX2" fmla="*/ 441984 w 732406"/>
                  <a:gd name="connsiteY2" fmla="*/ 702 h 544310"/>
                  <a:gd name="connsiteX3" fmla="*/ 732406 w 732406"/>
                  <a:gd name="connsiteY3" fmla="*/ 127223 h 544310"/>
                  <a:gd name="connsiteX4" fmla="*/ 36542 w 732406"/>
                  <a:gd name="connsiteY4" fmla="*/ 544166 h 544310"/>
                  <a:gd name="connsiteX0" fmla="*/ 36542 w 732806"/>
                  <a:gd name="connsiteY0" fmla="*/ 544040 h 550040"/>
                  <a:gd name="connsiteX1" fmla="*/ 140059 w 732806"/>
                  <a:gd name="connsiteY1" fmla="*/ 173105 h 550040"/>
                  <a:gd name="connsiteX2" fmla="*/ 441984 w 732806"/>
                  <a:gd name="connsiteY2" fmla="*/ 576 h 550040"/>
                  <a:gd name="connsiteX3" fmla="*/ 732406 w 732806"/>
                  <a:gd name="connsiteY3" fmla="*/ 127097 h 550040"/>
                  <a:gd name="connsiteX4" fmla="*/ 378423 w 732806"/>
                  <a:gd name="connsiteY4" fmla="*/ 383054 h 550040"/>
                  <a:gd name="connsiteX5" fmla="*/ 36542 w 732806"/>
                  <a:gd name="connsiteY5" fmla="*/ 544040 h 550040"/>
                  <a:gd name="connsiteX0" fmla="*/ 4871 w 701135"/>
                  <a:gd name="connsiteY0" fmla="*/ 544040 h 544098"/>
                  <a:gd name="connsiteX1" fmla="*/ 108388 w 701135"/>
                  <a:gd name="connsiteY1" fmla="*/ 173105 h 544098"/>
                  <a:gd name="connsiteX2" fmla="*/ 410313 w 701135"/>
                  <a:gd name="connsiteY2" fmla="*/ 576 h 544098"/>
                  <a:gd name="connsiteX3" fmla="*/ 700735 w 701135"/>
                  <a:gd name="connsiteY3" fmla="*/ 127097 h 544098"/>
                  <a:gd name="connsiteX4" fmla="*/ 231202 w 701135"/>
                  <a:gd name="connsiteY4" fmla="*/ 143976 h 544098"/>
                  <a:gd name="connsiteX5" fmla="*/ 4871 w 701135"/>
                  <a:gd name="connsiteY5" fmla="*/ 544040 h 544098"/>
                  <a:gd name="connsiteX0" fmla="*/ 4871 w 701135"/>
                  <a:gd name="connsiteY0" fmla="*/ 544040 h 544098"/>
                  <a:gd name="connsiteX1" fmla="*/ 108388 w 701135"/>
                  <a:gd name="connsiteY1" fmla="*/ 173105 h 544098"/>
                  <a:gd name="connsiteX2" fmla="*/ 410313 w 701135"/>
                  <a:gd name="connsiteY2" fmla="*/ 576 h 544098"/>
                  <a:gd name="connsiteX3" fmla="*/ 700735 w 701135"/>
                  <a:gd name="connsiteY3" fmla="*/ 127097 h 544098"/>
                  <a:gd name="connsiteX4" fmla="*/ 231202 w 701135"/>
                  <a:gd name="connsiteY4" fmla="*/ 143976 h 544098"/>
                  <a:gd name="connsiteX5" fmla="*/ 4871 w 701135"/>
                  <a:gd name="connsiteY5" fmla="*/ 544040 h 544098"/>
                  <a:gd name="connsiteX0" fmla="*/ 10133 w 706397"/>
                  <a:gd name="connsiteY0" fmla="*/ 544040 h 544326"/>
                  <a:gd name="connsiteX1" fmla="*/ 113650 w 706397"/>
                  <a:gd name="connsiteY1" fmla="*/ 173105 h 544326"/>
                  <a:gd name="connsiteX2" fmla="*/ 415575 w 706397"/>
                  <a:gd name="connsiteY2" fmla="*/ 576 h 544326"/>
                  <a:gd name="connsiteX3" fmla="*/ 705997 w 706397"/>
                  <a:gd name="connsiteY3" fmla="*/ 127097 h 544326"/>
                  <a:gd name="connsiteX4" fmla="*/ 323021 w 706397"/>
                  <a:gd name="connsiteY4" fmla="*/ 107669 h 544326"/>
                  <a:gd name="connsiteX5" fmla="*/ 10133 w 706397"/>
                  <a:gd name="connsiteY5" fmla="*/ 544040 h 544326"/>
                  <a:gd name="connsiteX0" fmla="*/ 8524 w 704788"/>
                  <a:gd name="connsiteY0" fmla="*/ 544040 h 544438"/>
                  <a:gd name="connsiteX1" fmla="*/ 112041 w 704788"/>
                  <a:gd name="connsiteY1" fmla="*/ 173105 h 544438"/>
                  <a:gd name="connsiteX2" fmla="*/ 413966 w 704788"/>
                  <a:gd name="connsiteY2" fmla="*/ 576 h 544438"/>
                  <a:gd name="connsiteX3" fmla="*/ 704388 w 704788"/>
                  <a:gd name="connsiteY3" fmla="*/ 127097 h 544438"/>
                  <a:gd name="connsiteX4" fmla="*/ 295931 w 704788"/>
                  <a:gd name="connsiteY4" fmla="*/ 95454 h 544438"/>
                  <a:gd name="connsiteX5" fmla="*/ 8524 w 704788"/>
                  <a:gd name="connsiteY5" fmla="*/ 544040 h 544438"/>
                  <a:gd name="connsiteX0" fmla="*/ 8524 w 704788"/>
                  <a:gd name="connsiteY0" fmla="*/ 544040 h 544438"/>
                  <a:gd name="connsiteX1" fmla="*/ 112041 w 704788"/>
                  <a:gd name="connsiteY1" fmla="*/ 173105 h 544438"/>
                  <a:gd name="connsiteX2" fmla="*/ 413966 w 704788"/>
                  <a:gd name="connsiteY2" fmla="*/ 576 h 544438"/>
                  <a:gd name="connsiteX3" fmla="*/ 704388 w 704788"/>
                  <a:gd name="connsiteY3" fmla="*/ 127097 h 544438"/>
                  <a:gd name="connsiteX4" fmla="*/ 295931 w 704788"/>
                  <a:gd name="connsiteY4" fmla="*/ 95454 h 544438"/>
                  <a:gd name="connsiteX5" fmla="*/ 8524 w 704788"/>
                  <a:gd name="connsiteY5" fmla="*/ 544040 h 544438"/>
                  <a:gd name="connsiteX0" fmla="*/ 8524 w 704388"/>
                  <a:gd name="connsiteY0" fmla="*/ 544104 h 544502"/>
                  <a:gd name="connsiteX1" fmla="*/ 112041 w 704388"/>
                  <a:gd name="connsiteY1" fmla="*/ 173169 h 544502"/>
                  <a:gd name="connsiteX2" fmla="*/ 413966 w 704388"/>
                  <a:gd name="connsiteY2" fmla="*/ 640 h 544502"/>
                  <a:gd name="connsiteX3" fmla="*/ 704388 w 704388"/>
                  <a:gd name="connsiteY3" fmla="*/ 127161 h 544502"/>
                  <a:gd name="connsiteX4" fmla="*/ 295931 w 704388"/>
                  <a:gd name="connsiteY4" fmla="*/ 95518 h 544502"/>
                  <a:gd name="connsiteX5" fmla="*/ 8524 w 704388"/>
                  <a:gd name="connsiteY5" fmla="*/ 544104 h 544502"/>
                  <a:gd name="connsiteX0" fmla="*/ 8524 w 704388"/>
                  <a:gd name="connsiteY0" fmla="*/ 544104 h 544502"/>
                  <a:gd name="connsiteX1" fmla="*/ 112041 w 704388"/>
                  <a:gd name="connsiteY1" fmla="*/ 173169 h 544502"/>
                  <a:gd name="connsiteX2" fmla="*/ 413966 w 704388"/>
                  <a:gd name="connsiteY2" fmla="*/ 640 h 544502"/>
                  <a:gd name="connsiteX3" fmla="*/ 704388 w 704388"/>
                  <a:gd name="connsiteY3" fmla="*/ 127161 h 544502"/>
                  <a:gd name="connsiteX4" fmla="*/ 295931 w 704388"/>
                  <a:gd name="connsiteY4" fmla="*/ 95518 h 544502"/>
                  <a:gd name="connsiteX5" fmla="*/ 8524 w 704388"/>
                  <a:gd name="connsiteY5" fmla="*/ 544104 h 544502"/>
                  <a:gd name="connsiteX0" fmla="*/ 8524 w 704388"/>
                  <a:gd name="connsiteY0" fmla="*/ 549294 h 549692"/>
                  <a:gd name="connsiteX1" fmla="*/ 112041 w 704388"/>
                  <a:gd name="connsiteY1" fmla="*/ 178359 h 549692"/>
                  <a:gd name="connsiteX2" fmla="*/ 438360 w 704388"/>
                  <a:gd name="connsiteY2" fmla="*/ 596 h 549692"/>
                  <a:gd name="connsiteX3" fmla="*/ 704388 w 704388"/>
                  <a:gd name="connsiteY3" fmla="*/ 132351 h 549692"/>
                  <a:gd name="connsiteX4" fmla="*/ 295931 w 704388"/>
                  <a:gd name="connsiteY4" fmla="*/ 100708 h 549692"/>
                  <a:gd name="connsiteX5" fmla="*/ 8524 w 704388"/>
                  <a:gd name="connsiteY5" fmla="*/ 549294 h 549692"/>
                  <a:gd name="connsiteX0" fmla="*/ 8524 w 704388"/>
                  <a:gd name="connsiteY0" fmla="*/ 549294 h 549692"/>
                  <a:gd name="connsiteX1" fmla="*/ 112041 w 704388"/>
                  <a:gd name="connsiteY1" fmla="*/ 178359 h 549692"/>
                  <a:gd name="connsiteX2" fmla="*/ 438360 w 704388"/>
                  <a:gd name="connsiteY2" fmla="*/ 596 h 549692"/>
                  <a:gd name="connsiteX3" fmla="*/ 704388 w 704388"/>
                  <a:gd name="connsiteY3" fmla="*/ 132351 h 549692"/>
                  <a:gd name="connsiteX4" fmla="*/ 295931 w 704388"/>
                  <a:gd name="connsiteY4" fmla="*/ 100708 h 549692"/>
                  <a:gd name="connsiteX5" fmla="*/ 8524 w 704388"/>
                  <a:gd name="connsiteY5" fmla="*/ 549294 h 549692"/>
                  <a:gd name="connsiteX0" fmla="*/ 10696 w 706560"/>
                  <a:gd name="connsiteY0" fmla="*/ 549294 h 566639"/>
                  <a:gd name="connsiteX1" fmla="*/ 114213 w 706560"/>
                  <a:gd name="connsiteY1" fmla="*/ 178359 h 566639"/>
                  <a:gd name="connsiteX2" fmla="*/ 440532 w 706560"/>
                  <a:gd name="connsiteY2" fmla="*/ 596 h 566639"/>
                  <a:gd name="connsiteX3" fmla="*/ 706560 w 706560"/>
                  <a:gd name="connsiteY3" fmla="*/ 132351 h 566639"/>
                  <a:gd name="connsiteX4" fmla="*/ 298103 w 706560"/>
                  <a:gd name="connsiteY4" fmla="*/ 100708 h 566639"/>
                  <a:gd name="connsiteX5" fmla="*/ 10696 w 706560"/>
                  <a:gd name="connsiteY5" fmla="*/ 549294 h 566639"/>
                  <a:gd name="connsiteX0" fmla="*/ 10696 w 706560"/>
                  <a:gd name="connsiteY0" fmla="*/ 549294 h 566638"/>
                  <a:gd name="connsiteX1" fmla="*/ 114213 w 706560"/>
                  <a:gd name="connsiteY1" fmla="*/ 178359 h 566638"/>
                  <a:gd name="connsiteX2" fmla="*/ 440532 w 706560"/>
                  <a:gd name="connsiteY2" fmla="*/ 596 h 566638"/>
                  <a:gd name="connsiteX3" fmla="*/ 706560 w 706560"/>
                  <a:gd name="connsiteY3" fmla="*/ 132351 h 566638"/>
                  <a:gd name="connsiteX4" fmla="*/ 298103 w 706560"/>
                  <a:gd name="connsiteY4" fmla="*/ 100708 h 566638"/>
                  <a:gd name="connsiteX5" fmla="*/ 10696 w 706560"/>
                  <a:gd name="connsiteY5" fmla="*/ 549294 h 566638"/>
                  <a:gd name="connsiteX0" fmla="*/ 10696 w 706560"/>
                  <a:gd name="connsiteY0" fmla="*/ 549294 h 549294"/>
                  <a:gd name="connsiteX1" fmla="*/ 114213 w 706560"/>
                  <a:gd name="connsiteY1" fmla="*/ 178359 h 549294"/>
                  <a:gd name="connsiteX2" fmla="*/ 440532 w 706560"/>
                  <a:gd name="connsiteY2" fmla="*/ 596 h 549294"/>
                  <a:gd name="connsiteX3" fmla="*/ 706560 w 706560"/>
                  <a:gd name="connsiteY3" fmla="*/ 132351 h 549294"/>
                  <a:gd name="connsiteX4" fmla="*/ 298103 w 706560"/>
                  <a:gd name="connsiteY4" fmla="*/ 100708 h 549294"/>
                  <a:gd name="connsiteX5" fmla="*/ 10696 w 706560"/>
                  <a:gd name="connsiteY5" fmla="*/ 549294 h 549294"/>
                  <a:gd name="connsiteX0" fmla="*/ 10696 w 706560"/>
                  <a:gd name="connsiteY0" fmla="*/ 549294 h 549294"/>
                  <a:gd name="connsiteX1" fmla="*/ 114213 w 706560"/>
                  <a:gd name="connsiteY1" fmla="*/ 178359 h 549294"/>
                  <a:gd name="connsiteX2" fmla="*/ 440532 w 706560"/>
                  <a:gd name="connsiteY2" fmla="*/ 596 h 549294"/>
                  <a:gd name="connsiteX3" fmla="*/ 706560 w 706560"/>
                  <a:gd name="connsiteY3" fmla="*/ 132351 h 549294"/>
                  <a:gd name="connsiteX4" fmla="*/ 298103 w 706560"/>
                  <a:gd name="connsiteY4" fmla="*/ 100708 h 549294"/>
                  <a:gd name="connsiteX5" fmla="*/ 10696 w 706560"/>
                  <a:gd name="connsiteY5" fmla="*/ 549294 h 549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6560" h="549294">
                    <a:moveTo>
                      <a:pt x="10696" y="549294"/>
                    </a:moveTo>
                    <a:cubicBezTo>
                      <a:pt x="-25663" y="441919"/>
                      <a:pt x="36096" y="256476"/>
                      <a:pt x="114213" y="178359"/>
                    </a:cubicBezTo>
                    <a:cubicBezTo>
                      <a:pt x="176141" y="85461"/>
                      <a:pt x="341808" y="8264"/>
                      <a:pt x="440532" y="596"/>
                    </a:cubicBezTo>
                    <a:cubicBezTo>
                      <a:pt x="539256" y="-7072"/>
                      <a:pt x="645564" y="60423"/>
                      <a:pt x="706560" y="132351"/>
                    </a:cubicBezTo>
                    <a:cubicBezTo>
                      <a:pt x="607731" y="128553"/>
                      <a:pt x="534142" y="-34411"/>
                      <a:pt x="298103" y="100708"/>
                    </a:cubicBezTo>
                    <a:cubicBezTo>
                      <a:pt x="62064" y="235827"/>
                      <a:pt x="54322" y="341884"/>
                      <a:pt x="10696" y="5492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EC22646-4AAC-5138-4C06-AF3565253710}"/>
                </a:ext>
              </a:extLst>
            </p:cNvPr>
            <p:cNvGrpSpPr>
              <a:grpSpLocks noChangeAspect="1"/>
            </p:cNvGrpSpPr>
            <p:nvPr/>
          </p:nvGrpSpPr>
          <p:grpSpPr>
            <a:xfrm rot="6300000">
              <a:off x="3952975" y="4927453"/>
              <a:ext cx="459810" cy="432000"/>
              <a:chOff x="4664305" y="2496362"/>
              <a:chExt cx="3629186" cy="3409688"/>
            </a:xfrm>
          </p:grpSpPr>
          <p:sp>
            <p:nvSpPr>
              <p:cNvPr id="37" name="Oval 10">
                <a:extLst>
                  <a:ext uri="{FF2B5EF4-FFF2-40B4-BE49-F238E27FC236}">
                    <a16:creationId xmlns:a16="http://schemas.microsoft.com/office/drawing/2014/main" id="{0BB51769-07DC-D294-5AD5-8462D1310DE0}"/>
                  </a:ext>
                </a:extLst>
              </p:cNvPr>
              <p:cNvSpPr/>
              <p:nvPr/>
            </p:nvSpPr>
            <p:spPr>
              <a:xfrm>
                <a:off x="4664305" y="2496362"/>
                <a:ext cx="3629186" cy="3409688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6572" h="821600">
                    <a:moveTo>
                      <a:pt x="13922" y="544166"/>
                    </a:moveTo>
                    <a:cubicBezTo>
                      <a:pt x="-30648" y="436815"/>
                      <a:pt x="39322" y="251348"/>
                      <a:pt x="117439" y="173231"/>
                    </a:cubicBezTo>
                    <a:cubicBezTo>
                      <a:pt x="195556" y="95114"/>
                      <a:pt x="320640" y="8370"/>
                      <a:pt x="419364" y="702"/>
                    </a:cubicBezTo>
                    <a:cubicBezTo>
                      <a:pt x="518088" y="-6966"/>
                      <a:pt x="631669" y="49106"/>
                      <a:pt x="709786" y="127223"/>
                    </a:cubicBezTo>
                    <a:cubicBezTo>
                      <a:pt x="787903" y="205340"/>
                      <a:pt x="877523" y="306461"/>
                      <a:pt x="876565" y="400393"/>
                    </a:cubicBezTo>
                    <a:cubicBezTo>
                      <a:pt x="875607" y="494325"/>
                      <a:pt x="833911" y="606947"/>
                      <a:pt x="755794" y="685064"/>
                    </a:cubicBezTo>
                    <a:cubicBezTo>
                      <a:pt x="677677" y="763181"/>
                      <a:pt x="508504" y="840820"/>
                      <a:pt x="384859" y="817337"/>
                    </a:cubicBezTo>
                    <a:cubicBezTo>
                      <a:pt x="261214" y="793854"/>
                      <a:pt x="58492" y="651517"/>
                      <a:pt x="13922" y="544166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10">
                <a:extLst>
                  <a:ext uri="{FF2B5EF4-FFF2-40B4-BE49-F238E27FC236}">
                    <a16:creationId xmlns:a16="http://schemas.microsoft.com/office/drawing/2014/main" id="{A209AA6D-B2C6-5729-3905-B6E4F18CF4E4}"/>
                  </a:ext>
                </a:extLst>
              </p:cNvPr>
              <p:cNvSpPr/>
              <p:nvPr/>
            </p:nvSpPr>
            <p:spPr>
              <a:xfrm rot="10571451">
                <a:off x="5321531" y="3130339"/>
                <a:ext cx="2658635" cy="2497841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6572" h="821600">
                    <a:moveTo>
                      <a:pt x="13922" y="544166"/>
                    </a:moveTo>
                    <a:cubicBezTo>
                      <a:pt x="-30648" y="436815"/>
                      <a:pt x="39322" y="251348"/>
                      <a:pt x="117439" y="173231"/>
                    </a:cubicBezTo>
                    <a:cubicBezTo>
                      <a:pt x="195556" y="95114"/>
                      <a:pt x="320640" y="8370"/>
                      <a:pt x="419364" y="702"/>
                    </a:cubicBezTo>
                    <a:cubicBezTo>
                      <a:pt x="518088" y="-6966"/>
                      <a:pt x="631669" y="49106"/>
                      <a:pt x="709786" y="127223"/>
                    </a:cubicBezTo>
                    <a:cubicBezTo>
                      <a:pt x="787903" y="205340"/>
                      <a:pt x="877523" y="306461"/>
                      <a:pt x="876565" y="400393"/>
                    </a:cubicBezTo>
                    <a:cubicBezTo>
                      <a:pt x="875607" y="494325"/>
                      <a:pt x="833911" y="606947"/>
                      <a:pt x="755794" y="685064"/>
                    </a:cubicBezTo>
                    <a:cubicBezTo>
                      <a:pt x="677677" y="763181"/>
                      <a:pt x="508504" y="840820"/>
                      <a:pt x="384859" y="817337"/>
                    </a:cubicBezTo>
                    <a:cubicBezTo>
                      <a:pt x="261214" y="793854"/>
                      <a:pt x="58492" y="651517"/>
                      <a:pt x="13922" y="544166"/>
                    </a:cubicBezTo>
                    <a:close/>
                  </a:path>
                </a:pathLst>
              </a:custGeom>
              <a:solidFill>
                <a:srgbClr val="76D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Moon 14">
                <a:extLst>
                  <a:ext uri="{FF2B5EF4-FFF2-40B4-BE49-F238E27FC236}">
                    <a16:creationId xmlns:a16="http://schemas.microsoft.com/office/drawing/2014/main" id="{34290C1A-80F3-73AB-9BEE-E8F166F1AAC6}"/>
                  </a:ext>
                </a:extLst>
              </p:cNvPr>
              <p:cNvSpPr/>
              <p:nvPr/>
            </p:nvSpPr>
            <p:spPr>
              <a:xfrm rot="2700000">
                <a:off x="5763133" y="2911710"/>
                <a:ext cx="668378" cy="1828544"/>
              </a:xfrm>
              <a:custGeom>
                <a:avLst/>
                <a:gdLst>
                  <a:gd name="connsiteX0" fmla="*/ 403392 w 403392"/>
                  <a:gd name="connsiteY0" fmla="*/ 806784 h 806784"/>
                  <a:gd name="connsiteX1" fmla="*/ 0 w 403392"/>
                  <a:gd name="connsiteY1" fmla="*/ 403392 h 806784"/>
                  <a:gd name="connsiteX2" fmla="*/ 403392 w 403392"/>
                  <a:gd name="connsiteY2" fmla="*/ 0 h 806784"/>
                  <a:gd name="connsiteX3" fmla="*/ 181365 w 403392"/>
                  <a:gd name="connsiteY3" fmla="*/ 403392 h 806784"/>
                  <a:gd name="connsiteX4" fmla="*/ 403392 w 403392"/>
                  <a:gd name="connsiteY4" fmla="*/ 806784 h 806784"/>
                  <a:gd name="connsiteX0" fmla="*/ 403392 w 405124"/>
                  <a:gd name="connsiteY0" fmla="*/ 828824 h 828824"/>
                  <a:gd name="connsiteX1" fmla="*/ 0 w 405124"/>
                  <a:gd name="connsiteY1" fmla="*/ 425432 h 828824"/>
                  <a:gd name="connsiteX2" fmla="*/ 403392 w 405124"/>
                  <a:gd name="connsiteY2" fmla="*/ 22040 h 828824"/>
                  <a:gd name="connsiteX3" fmla="*/ 181365 w 405124"/>
                  <a:gd name="connsiteY3" fmla="*/ 425432 h 828824"/>
                  <a:gd name="connsiteX4" fmla="*/ 403392 w 405124"/>
                  <a:gd name="connsiteY4" fmla="*/ 828824 h 828824"/>
                  <a:gd name="connsiteX0" fmla="*/ 405692 w 405692"/>
                  <a:gd name="connsiteY0" fmla="*/ 758300 h 758300"/>
                  <a:gd name="connsiteX1" fmla="*/ 2300 w 405692"/>
                  <a:gd name="connsiteY1" fmla="*/ 354908 h 758300"/>
                  <a:gd name="connsiteX2" fmla="*/ 222698 w 405692"/>
                  <a:gd name="connsiteY2" fmla="*/ 20647 h 758300"/>
                  <a:gd name="connsiteX3" fmla="*/ 183665 w 405692"/>
                  <a:gd name="connsiteY3" fmla="*/ 354908 h 758300"/>
                  <a:gd name="connsiteX4" fmla="*/ 405692 w 405692"/>
                  <a:gd name="connsiteY4" fmla="*/ 758300 h 758300"/>
                  <a:gd name="connsiteX0" fmla="*/ 405692 w 416275"/>
                  <a:gd name="connsiteY0" fmla="*/ 758300 h 789179"/>
                  <a:gd name="connsiteX1" fmla="*/ 2300 w 416275"/>
                  <a:gd name="connsiteY1" fmla="*/ 354908 h 789179"/>
                  <a:gd name="connsiteX2" fmla="*/ 222698 w 416275"/>
                  <a:gd name="connsiteY2" fmla="*/ 20647 h 789179"/>
                  <a:gd name="connsiteX3" fmla="*/ 183665 w 416275"/>
                  <a:gd name="connsiteY3" fmla="*/ 354908 h 789179"/>
                  <a:gd name="connsiteX4" fmla="*/ 405692 w 416275"/>
                  <a:gd name="connsiteY4" fmla="*/ 758300 h 789179"/>
                  <a:gd name="connsiteX0" fmla="*/ 191992 w 223393"/>
                  <a:gd name="connsiteY0" fmla="*/ 676323 h 711638"/>
                  <a:gd name="connsiteX1" fmla="*/ 60 w 223393"/>
                  <a:gd name="connsiteY1" fmla="*/ 354262 h 711638"/>
                  <a:gd name="connsiteX2" fmla="*/ 220458 w 223393"/>
                  <a:gd name="connsiteY2" fmla="*/ 20001 h 711638"/>
                  <a:gd name="connsiteX3" fmla="*/ 181425 w 223393"/>
                  <a:gd name="connsiteY3" fmla="*/ 354262 h 711638"/>
                  <a:gd name="connsiteX4" fmla="*/ 191992 w 223393"/>
                  <a:gd name="connsiteY4" fmla="*/ 676323 h 711638"/>
                  <a:gd name="connsiteX0" fmla="*/ 192032 w 223433"/>
                  <a:gd name="connsiteY0" fmla="*/ 676323 h 715918"/>
                  <a:gd name="connsiteX1" fmla="*/ 100 w 223433"/>
                  <a:gd name="connsiteY1" fmla="*/ 354262 h 715918"/>
                  <a:gd name="connsiteX2" fmla="*/ 220498 w 223433"/>
                  <a:gd name="connsiteY2" fmla="*/ 20001 h 715918"/>
                  <a:gd name="connsiteX3" fmla="*/ 181465 w 223433"/>
                  <a:gd name="connsiteY3" fmla="*/ 354262 h 715918"/>
                  <a:gd name="connsiteX4" fmla="*/ 192032 w 223433"/>
                  <a:gd name="connsiteY4" fmla="*/ 676323 h 715918"/>
                  <a:gd name="connsiteX0" fmla="*/ 187999 w 223474"/>
                  <a:gd name="connsiteY0" fmla="*/ 623058 h 666531"/>
                  <a:gd name="connsiteX1" fmla="*/ 134 w 223474"/>
                  <a:gd name="connsiteY1" fmla="*/ 353862 h 666531"/>
                  <a:gd name="connsiteX2" fmla="*/ 220532 w 223474"/>
                  <a:gd name="connsiteY2" fmla="*/ 19601 h 666531"/>
                  <a:gd name="connsiteX3" fmla="*/ 181499 w 223474"/>
                  <a:gd name="connsiteY3" fmla="*/ 353862 h 666531"/>
                  <a:gd name="connsiteX4" fmla="*/ 187999 w 223474"/>
                  <a:gd name="connsiteY4" fmla="*/ 623058 h 666531"/>
                  <a:gd name="connsiteX0" fmla="*/ 187999 w 240955"/>
                  <a:gd name="connsiteY0" fmla="*/ 617299 h 660772"/>
                  <a:gd name="connsiteX1" fmla="*/ 134 w 240955"/>
                  <a:gd name="connsiteY1" fmla="*/ 348103 h 660772"/>
                  <a:gd name="connsiteX2" fmla="*/ 220532 w 240955"/>
                  <a:gd name="connsiteY2" fmla="*/ 13842 h 660772"/>
                  <a:gd name="connsiteX3" fmla="*/ 181499 w 240955"/>
                  <a:gd name="connsiteY3" fmla="*/ 348103 h 660772"/>
                  <a:gd name="connsiteX4" fmla="*/ 187999 w 240955"/>
                  <a:gd name="connsiteY4" fmla="*/ 617299 h 660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955" h="660772">
                    <a:moveTo>
                      <a:pt x="187999" y="617299"/>
                    </a:moveTo>
                    <a:cubicBezTo>
                      <a:pt x="155446" y="778035"/>
                      <a:pt x="-5288" y="448679"/>
                      <a:pt x="134" y="348103"/>
                    </a:cubicBezTo>
                    <a:cubicBezTo>
                      <a:pt x="5556" y="247527"/>
                      <a:pt x="159513" y="-69628"/>
                      <a:pt x="220532" y="13842"/>
                    </a:cubicBezTo>
                    <a:cubicBezTo>
                      <a:pt x="281551" y="97312"/>
                      <a:pt x="186921" y="247527"/>
                      <a:pt x="181499" y="348103"/>
                    </a:cubicBezTo>
                    <a:cubicBezTo>
                      <a:pt x="176077" y="448679"/>
                      <a:pt x="220552" y="456563"/>
                      <a:pt x="187999" y="617299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10">
                <a:extLst>
                  <a:ext uri="{FF2B5EF4-FFF2-40B4-BE49-F238E27FC236}">
                    <a16:creationId xmlns:a16="http://schemas.microsoft.com/office/drawing/2014/main" id="{8B71CBEE-9C36-B6E7-B322-070A4B20C5D9}"/>
                  </a:ext>
                </a:extLst>
              </p:cNvPr>
              <p:cNvSpPr/>
              <p:nvPr/>
            </p:nvSpPr>
            <p:spPr>
              <a:xfrm rot="10571451">
                <a:off x="5851493" y="3929409"/>
                <a:ext cx="2142987" cy="1669969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  <a:gd name="connsiteX0" fmla="*/ 39835 w 902485"/>
                  <a:gd name="connsiteY0" fmla="*/ 544166 h 689389"/>
                  <a:gd name="connsiteX1" fmla="*/ 143352 w 902485"/>
                  <a:gd name="connsiteY1" fmla="*/ 173231 h 689389"/>
                  <a:gd name="connsiteX2" fmla="*/ 445277 w 902485"/>
                  <a:gd name="connsiteY2" fmla="*/ 702 h 689389"/>
                  <a:gd name="connsiteX3" fmla="*/ 735699 w 902485"/>
                  <a:gd name="connsiteY3" fmla="*/ 127223 h 689389"/>
                  <a:gd name="connsiteX4" fmla="*/ 902478 w 902485"/>
                  <a:gd name="connsiteY4" fmla="*/ 400393 h 689389"/>
                  <a:gd name="connsiteX5" fmla="*/ 781707 w 902485"/>
                  <a:gd name="connsiteY5" fmla="*/ 685064 h 689389"/>
                  <a:gd name="connsiteX6" fmla="*/ 39835 w 902485"/>
                  <a:gd name="connsiteY6" fmla="*/ 544166 h 689389"/>
                  <a:gd name="connsiteX0" fmla="*/ 48533 w 911183"/>
                  <a:gd name="connsiteY0" fmla="*/ 544166 h 551776"/>
                  <a:gd name="connsiteX1" fmla="*/ 152050 w 911183"/>
                  <a:gd name="connsiteY1" fmla="*/ 173231 h 551776"/>
                  <a:gd name="connsiteX2" fmla="*/ 453975 w 911183"/>
                  <a:gd name="connsiteY2" fmla="*/ 702 h 551776"/>
                  <a:gd name="connsiteX3" fmla="*/ 744397 w 911183"/>
                  <a:gd name="connsiteY3" fmla="*/ 127223 h 551776"/>
                  <a:gd name="connsiteX4" fmla="*/ 911176 w 911183"/>
                  <a:gd name="connsiteY4" fmla="*/ 400393 h 551776"/>
                  <a:gd name="connsiteX5" fmla="*/ 48533 w 911183"/>
                  <a:gd name="connsiteY5" fmla="*/ 544166 h 551776"/>
                  <a:gd name="connsiteX0" fmla="*/ 36542 w 732406"/>
                  <a:gd name="connsiteY0" fmla="*/ 544166 h 544310"/>
                  <a:gd name="connsiteX1" fmla="*/ 140059 w 732406"/>
                  <a:gd name="connsiteY1" fmla="*/ 173231 h 544310"/>
                  <a:gd name="connsiteX2" fmla="*/ 441984 w 732406"/>
                  <a:gd name="connsiteY2" fmla="*/ 702 h 544310"/>
                  <a:gd name="connsiteX3" fmla="*/ 732406 w 732406"/>
                  <a:gd name="connsiteY3" fmla="*/ 127223 h 544310"/>
                  <a:gd name="connsiteX4" fmla="*/ 36542 w 732406"/>
                  <a:gd name="connsiteY4" fmla="*/ 544166 h 544310"/>
                  <a:gd name="connsiteX0" fmla="*/ 36542 w 732806"/>
                  <a:gd name="connsiteY0" fmla="*/ 544040 h 550040"/>
                  <a:gd name="connsiteX1" fmla="*/ 140059 w 732806"/>
                  <a:gd name="connsiteY1" fmla="*/ 173105 h 550040"/>
                  <a:gd name="connsiteX2" fmla="*/ 441984 w 732806"/>
                  <a:gd name="connsiteY2" fmla="*/ 576 h 550040"/>
                  <a:gd name="connsiteX3" fmla="*/ 732406 w 732806"/>
                  <a:gd name="connsiteY3" fmla="*/ 127097 h 550040"/>
                  <a:gd name="connsiteX4" fmla="*/ 378423 w 732806"/>
                  <a:gd name="connsiteY4" fmla="*/ 383054 h 550040"/>
                  <a:gd name="connsiteX5" fmla="*/ 36542 w 732806"/>
                  <a:gd name="connsiteY5" fmla="*/ 544040 h 550040"/>
                  <a:gd name="connsiteX0" fmla="*/ 4871 w 701135"/>
                  <a:gd name="connsiteY0" fmla="*/ 544040 h 544098"/>
                  <a:gd name="connsiteX1" fmla="*/ 108388 w 701135"/>
                  <a:gd name="connsiteY1" fmla="*/ 173105 h 544098"/>
                  <a:gd name="connsiteX2" fmla="*/ 410313 w 701135"/>
                  <a:gd name="connsiteY2" fmla="*/ 576 h 544098"/>
                  <a:gd name="connsiteX3" fmla="*/ 700735 w 701135"/>
                  <a:gd name="connsiteY3" fmla="*/ 127097 h 544098"/>
                  <a:gd name="connsiteX4" fmla="*/ 231202 w 701135"/>
                  <a:gd name="connsiteY4" fmla="*/ 143976 h 544098"/>
                  <a:gd name="connsiteX5" fmla="*/ 4871 w 701135"/>
                  <a:gd name="connsiteY5" fmla="*/ 544040 h 544098"/>
                  <a:gd name="connsiteX0" fmla="*/ 4871 w 701135"/>
                  <a:gd name="connsiteY0" fmla="*/ 544040 h 544098"/>
                  <a:gd name="connsiteX1" fmla="*/ 108388 w 701135"/>
                  <a:gd name="connsiteY1" fmla="*/ 173105 h 544098"/>
                  <a:gd name="connsiteX2" fmla="*/ 410313 w 701135"/>
                  <a:gd name="connsiteY2" fmla="*/ 576 h 544098"/>
                  <a:gd name="connsiteX3" fmla="*/ 700735 w 701135"/>
                  <a:gd name="connsiteY3" fmla="*/ 127097 h 544098"/>
                  <a:gd name="connsiteX4" fmla="*/ 231202 w 701135"/>
                  <a:gd name="connsiteY4" fmla="*/ 143976 h 544098"/>
                  <a:gd name="connsiteX5" fmla="*/ 4871 w 701135"/>
                  <a:gd name="connsiteY5" fmla="*/ 544040 h 544098"/>
                  <a:gd name="connsiteX0" fmla="*/ 10133 w 706397"/>
                  <a:gd name="connsiteY0" fmla="*/ 544040 h 544326"/>
                  <a:gd name="connsiteX1" fmla="*/ 113650 w 706397"/>
                  <a:gd name="connsiteY1" fmla="*/ 173105 h 544326"/>
                  <a:gd name="connsiteX2" fmla="*/ 415575 w 706397"/>
                  <a:gd name="connsiteY2" fmla="*/ 576 h 544326"/>
                  <a:gd name="connsiteX3" fmla="*/ 705997 w 706397"/>
                  <a:gd name="connsiteY3" fmla="*/ 127097 h 544326"/>
                  <a:gd name="connsiteX4" fmla="*/ 323021 w 706397"/>
                  <a:gd name="connsiteY4" fmla="*/ 107669 h 544326"/>
                  <a:gd name="connsiteX5" fmla="*/ 10133 w 706397"/>
                  <a:gd name="connsiteY5" fmla="*/ 544040 h 544326"/>
                  <a:gd name="connsiteX0" fmla="*/ 8524 w 704788"/>
                  <a:gd name="connsiteY0" fmla="*/ 544040 h 544438"/>
                  <a:gd name="connsiteX1" fmla="*/ 112041 w 704788"/>
                  <a:gd name="connsiteY1" fmla="*/ 173105 h 544438"/>
                  <a:gd name="connsiteX2" fmla="*/ 413966 w 704788"/>
                  <a:gd name="connsiteY2" fmla="*/ 576 h 544438"/>
                  <a:gd name="connsiteX3" fmla="*/ 704388 w 704788"/>
                  <a:gd name="connsiteY3" fmla="*/ 127097 h 544438"/>
                  <a:gd name="connsiteX4" fmla="*/ 295931 w 704788"/>
                  <a:gd name="connsiteY4" fmla="*/ 95454 h 544438"/>
                  <a:gd name="connsiteX5" fmla="*/ 8524 w 704788"/>
                  <a:gd name="connsiteY5" fmla="*/ 544040 h 544438"/>
                  <a:gd name="connsiteX0" fmla="*/ 8524 w 704788"/>
                  <a:gd name="connsiteY0" fmla="*/ 544040 h 544438"/>
                  <a:gd name="connsiteX1" fmla="*/ 112041 w 704788"/>
                  <a:gd name="connsiteY1" fmla="*/ 173105 h 544438"/>
                  <a:gd name="connsiteX2" fmla="*/ 413966 w 704788"/>
                  <a:gd name="connsiteY2" fmla="*/ 576 h 544438"/>
                  <a:gd name="connsiteX3" fmla="*/ 704388 w 704788"/>
                  <a:gd name="connsiteY3" fmla="*/ 127097 h 544438"/>
                  <a:gd name="connsiteX4" fmla="*/ 295931 w 704788"/>
                  <a:gd name="connsiteY4" fmla="*/ 95454 h 544438"/>
                  <a:gd name="connsiteX5" fmla="*/ 8524 w 704788"/>
                  <a:gd name="connsiteY5" fmla="*/ 544040 h 544438"/>
                  <a:gd name="connsiteX0" fmla="*/ 8524 w 704388"/>
                  <a:gd name="connsiteY0" fmla="*/ 544104 h 544502"/>
                  <a:gd name="connsiteX1" fmla="*/ 112041 w 704388"/>
                  <a:gd name="connsiteY1" fmla="*/ 173169 h 544502"/>
                  <a:gd name="connsiteX2" fmla="*/ 413966 w 704388"/>
                  <a:gd name="connsiteY2" fmla="*/ 640 h 544502"/>
                  <a:gd name="connsiteX3" fmla="*/ 704388 w 704388"/>
                  <a:gd name="connsiteY3" fmla="*/ 127161 h 544502"/>
                  <a:gd name="connsiteX4" fmla="*/ 295931 w 704388"/>
                  <a:gd name="connsiteY4" fmla="*/ 95518 h 544502"/>
                  <a:gd name="connsiteX5" fmla="*/ 8524 w 704388"/>
                  <a:gd name="connsiteY5" fmla="*/ 544104 h 544502"/>
                  <a:gd name="connsiteX0" fmla="*/ 8524 w 704388"/>
                  <a:gd name="connsiteY0" fmla="*/ 544104 h 544502"/>
                  <a:gd name="connsiteX1" fmla="*/ 112041 w 704388"/>
                  <a:gd name="connsiteY1" fmla="*/ 173169 h 544502"/>
                  <a:gd name="connsiteX2" fmla="*/ 413966 w 704388"/>
                  <a:gd name="connsiteY2" fmla="*/ 640 h 544502"/>
                  <a:gd name="connsiteX3" fmla="*/ 704388 w 704388"/>
                  <a:gd name="connsiteY3" fmla="*/ 127161 h 544502"/>
                  <a:gd name="connsiteX4" fmla="*/ 295931 w 704388"/>
                  <a:gd name="connsiteY4" fmla="*/ 95518 h 544502"/>
                  <a:gd name="connsiteX5" fmla="*/ 8524 w 704388"/>
                  <a:gd name="connsiteY5" fmla="*/ 544104 h 544502"/>
                  <a:gd name="connsiteX0" fmla="*/ 8524 w 704388"/>
                  <a:gd name="connsiteY0" fmla="*/ 549294 h 549692"/>
                  <a:gd name="connsiteX1" fmla="*/ 112041 w 704388"/>
                  <a:gd name="connsiteY1" fmla="*/ 178359 h 549692"/>
                  <a:gd name="connsiteX2" fmla="*/ 438360 w 704388"/>
                  <a:gd name="connsiteY2" fmla="*/ 596 h 549692"/>
                  <a:gd name="connsiteX3" fmla="*/ 704388 w 704388"/>
                  <a:gd name="connsiteY3" fmla="*/ 132351 h 549692"/>
                  <a:gd name="connsiteX4" fmla="*/ 295931 w 704388"/>
                  <a:gd name="connsiteY4" fmla="*/ 100708 h 549692"/>
                  <a:gd name="connsiteX5" fmla="*/ 8524 w 704388"/>
                  <a:gd name="connsiteY5" fmla="*/ 549294 h 549692"/>
                  <a:gd name="connsiteX0" fmla="*/ 8524 w 704388"/>
                  <a:gd name="connsiteY0" fmla="*/ 549294 h 549692"/>
                  <a:gd name="connsiteX1" fmla="*/ 112041 w 704388"/>
                  <a:gd name="connsiteY1" fmla="*/ 178359 h 549692"/>
                  <a:gd name="connsiteX2" fmla="*/ 438360 w 704388"/>
                  <a:gd name="connsiteY2" fmla="*/ 596 h 549692"/>
                  <a:gd name="connsiteX3" fmla="*/ 704388 w 704388"/>
                  <a:gd name="connsiteY3" fmla="*/ 132351 h 549692"/>
                  <a:gd name="connsiteX4" fmla="*/ 295931 w 704388"/>
                  <a:gd name="connsiteY4" fmla="*/ 100708 h 549692"/>
                  <a:gd name="connsiteX5" fmla="*/ 8524 w 704388"/>
                  <a:gd name="connsiteY5" fmla="*/ 549294 h 549692"/>
                  <a:gd name="connsiteX0" fmla="*/ 10696 w 706560"/>
                  <a:gd name="connsiteY0" fmla="*/ 549294 h 566639"/>
                  <a:gd name="connsiteX1" fmla="*/ 114213 w 706560"/>
                  <a:gd name="connsiteY1" fmla="*/ 178359 h 566639"/>
                  <a:gd name="connsiteX2" fmla="*/ 440532 w 706560"/>
                  <a:gd name="connsiteY2" fmla="*/ 596 h 566639"/>
                  <a:gd name="connsiteX3" fmla="*/ 706560 w 706560"/>
                  <a:gd name="connsiteY3" fmla="*/ 132351 h 566639"/>
                  <a:gd name="connsiteX4" fmla="*/ 298103 w 706560"/>
                  <a:gd name="connsiteY4" fmla="*/ 100708 h 566639"/>
                  <a:gd name="connsiteX5" fmla="*/ 10696 w 706560"/>
                  <a:gd name="connsiteY5" fmla="*/ 549294 h 566639"/>
                  <a:gd name="connsiteX0" fmla="*/ 10696 w 706560"/>
                  <a:gd name="connsiteY0" fmla="*/ 549294 h 566638"/>
                  <a:gd name="connsiteX1" fmla="*/ 114213 w 706560"/>
                  <a:gd name="connsiteY1" fmla="*/ 178359 h 566638"/>
                  <a:gd name="connsiteX2" fmla="*/ 440532 w 706560"/>
                  <a:gd name="connsiteY2" fmla="*/ 596 h 566638"/>
                  <a:gd name="connsiteX3" fmla="*/ 706560 w 706560"/>
                  <a:gd name="connsiteY3" fmla="*/ 132351 h 566638"/>
                  <a:gd name="connsiteX4" fmla="*/ 298103 w 706560"/>
                  <a:gd name="connsiteY4" fmla="*/ 100708 h 566638"/>
                  <a:gd name="connsiteX5" fmla="*/ 10696 w 706560"/>
                  <a:gd name="connsiteY5" fmla="*/ 549294 h 566638"/>
                  <a:gd name="connsiteX0" fmla="*/ 10696 w 706560"/>
                  <a:gd name="connsiteY0" fmla="*/ 549294 h 549294"/>
                  <a:gd name="connsiteX1" fmla="*/ 114213 w 706560"/>
                  <a:gd name="connsiteY1" fmla="*/ 178359 h 549294"/>
                  <a:gd name="connsiteX2" fmla="*/ 440532 w 706560"/>
                  <a:gd name="connsiteY2" fmla="*/ 596 h 549294"/>
                  <a:gd name="connsiteX3" fmla="*/ 706560 w 706560"/>
                  <a:gd name="connsiteY3" fmla="*/ 132351 h 549294"/>
                  <a:gd name="connsiteX4" fmla="*/ 298103 w 706560"/>
                  <a:gd name="connsiteY4" fmla="*/ 100708 h 549294"/>
                  <a:gd name="connsiteX5" fmla="*/ 10696 w 706560"/>
                  <a:gd name="connsiteY5" fmla="*/ 549294 h 549294"/>
                  <a:gd name="connsiteX0" fmla="*/ 10696 w 706560"/>
                  <a:gd name="connsiteY0" fmla="*/ 549294 h 549294"/>
                  <a:gd name="connsiteX1" fmla="*/ 114213 w 706560"/>
                  <a:gd name="connsiteY1" fmla="*/ 178359 h 549294"/>
                  <a:gd name="connsiteX2" fmla="*/ 440532 w 706560"/>
                  <a:gd name="connsiteY2" fmla="*/ 596 h 549294"/>
                  <a:gd name="connsiteX3" fmla="*/ 706560 w 706560"/>
                  <a:gd name="connsiteY3" fmla="*/ 132351 h 549294"/>
                  <a:gd name="connsiteX4" fmla="*/ 298103 w 706560"/>
                  <a:gd name="connsiteY4" fmla="*/ 100708 h 549294"/>
                  <a:gd name="connsiteX5" fmla="*/ 10696 w 706560"/>
                  <a:gd name="connsiteY5" fmla="*/ 549294 h 549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6560" h="549294">
                    <a:moveTo>
                      <a:pt x="10696" y="549294"/>
                    </a:moveTo>
                    <a:cubicBezTo>
                      <a:pt x="-25663" y="441919"/>
                      <a:pt x="36096" y="256476"/>
                      <a:pt x="114213" y="178359"/>
                    </a:cubicBezTo>
                    <a:cubicBezTo>
                      <a:pt x="176141" y="85461"/>
                      <a:pt x="341808" y="8264"/>
                      <a:pt x="440532" y="596"/>
                    </a:cubicBezTo>
                    <a:cubicBezTo>
                      <a:pt x="539256" y="-7072"/>
                      <a:pt x="645564" y="60423"/>
                      <a:pt x="706560" y="132351"/>
                    </a:cubicBezTo>
                    <a:cubicBezTo>
                      <a:pt x="607731" y="128553"/>
                      <a:pt x="534142" y="-34411"/>
                      <a:pt x="298103" y="100708"/>
                    </a:cubicBezTo>
                    <a:cubicBezTo>
                      <a:pt x="62064" y="235827"/>
                      <a:pt x="54322" y="341884"/>
                      <a:pt x="10696" y="5492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7ED9DAB-30C7-E12E-84C3-F19EDCFCCD67}"/>
                </a:ext>
              </a:extLst>
            </p:cNvPr>
            <p:cNvGrpSpPr>
              <a:grpSpLocks noChangeAspect="1"/>
            </p:cNvGrpSpPr>
            <p:nvPr/>
          </p:nvGrpSpPr>
          <p:grpSpPr>
            <a:xfrm rot="2700000">
              <a:off x="3453225" y="4737626"/>
              <a:ext cx="459810" cy="432000"/>
              <a:chOff x="4664305" y="2496362"/>
              <a:chExt cx="3629186" cy="3409688"/>
            </a:xfrm>
          </p:grpSpPr>
          <p:sp>
            <p:nvSpPr>
              <p:cNvPr id="42" name="Oval 10">
                <a:extLst>
                  <a:ext uri="{FF2B5EF4-FFF2-40B4-BE49-F238E27FC236}">
                    <a16:creationId xmlns:a16="http://schemas.microsoft.com/office/drawing/2014/main" id="{8E06256D-F354-3A9B-87AD-576EF69C9027}"/>
                  </a:ext>
                </a:extLst>
              </p:cNvPr>
              <p:cNvSpPr/>
              <p:nvPr/>
            </p:nvSpPr>
            <p:spPr>
              <a:xfrm>
                <a:off x="4664305" y="2496362"/>
                <a:ext cx="3629186" cy="3409688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6572" h="821600">
                    <a:moveTo>
                      <a:pt x="13922" y="544166"/>
                    </a:moveTo>
                    <a:cubicBezTo>
                      <a:pt x="-30648" y="436815"/>
                      <a:pt x="39322" y="251348"/>
                      <a:pt x="117439" y="173231"/>
                    </a:cubicBezTo>
                    <a:cubicBezTo>
                      <a:pt x="195556" y="95114"/>
                      <a:pt x="320640" y="8370"/>
                      <a:pt x="419364" y="702"/>
                    </a:cubicBezTo>
                    <a:cubicBezTo>
                      <a:pt x="518088" y="-6966"/>
                      <a:pt x="631669" y="49106"/>
                      <a:pt x="709786" y="127223"/>
                    </a:cubicBezTo>
                    <a:cubicBezTo>
                      <a:pt x="787903" y="205340"/>
                      <a:pt x="877523" y="306461"/>
                      <a:pt x="876565" y="400393"/>
                    </a:cubicBezTo>
                    <a:cubicBezTo>
                      <a:pt x="875607" y="494325"/>
                      <a:pt x="833911" y="606947"/>
                      <a:pt x="755794" y="685064"/>
                    </a:cubicBezTo>
                    <a:cubicBezTo>
                      <a:pt x="677677" y="763181"/>
                      <a:pt x="508504" y="840820"/>
                      <a:pt x="384859" y="817337"/>
                    </a:cubicBezTo>
                    <a:cubicBezTo>
                      <a:pt x="261214" y="793854"/>
                      <a:pt x="58492" y="651517"/>
                      <a:pt x="13922" y="544166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10">
                <a:extLst>
                  <a:ext uri="{FF2B5EF4-FFF2-40B4-BE49-F238E27FC236}">
                    <a16:creationId xmlns:a16="http://schemas.microsoft.com/office/drawing/2014/main" id="{1EECB219-6EF2-C4DC-499B-CCFCF4718F93}"/>
                  </a:ext>
                </a:extLst>
              </p:cNvPr>
              <p:cNvSpPr/>
              <p:nvPr/>
            </p:nvSpPr>
            <p:spPr>
              <a:xfrm rot="10571451">
                <a:off x="5321531" y="3130339"/>
                <a:ext cx="2658635" cy="2497841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6572" h="821600">
                    <a:moveTo>
                      <a:pt x="13922" y="544166"/>
                    </a:moveTo>
                    <a:cubicBezTo>
                      <a:pt x="-30648" y="436815"/>
                      <a:pt x="39322" y="251348"/>
                      <a:pt x="117439" y="173231"/>
                    </a:cubicBezTo>
                    <a:cubicBezTo>
                      <a:pt x="195556" y="95114"/>
                      <a:pt x="320640" y="8370"/>
                      <a:pt x="419364" y="702"/>
                    </a:cubicBezTo>
                    <a:cubicBezTo>
                      <a:pt x="518088" y="-6966"/>
                      <a:pt x="631669" y="49106"/>
                      <a:pt x="709786" y="127223"/>
                    </a:cubicBezTo>
                    <a:cubicBezTo>
                      <a:pt x="787903" y="205340"/>
                      <a:pt x="877523" y="306461"/>
                      <a:pt x="876565" y="400393"/>
                    </a:cubicBezTo>
                    <a:cubicBezTo>
                      <a:pt x="875607" y="494325"/>
                      <a:pt x="833911" y="606947"/>
                      <a:pt x="755794" y="685064"/>
                    </a:cubicBezTo>
                    <a:cubicBezTo>
                      <a:pt x="677677" y="763181"/>
                      <a:pt x="508504" y="840820"/>
                      <a:pt x="384859" y="817337"/>
                    </a:cubicBezTo>
                    <a:cubicBezTo>
                      <a:pt x="261214" y="793854"/>
                      <a:pt x="58492" y="651517"/>
                      <a:pt x="13922" y="544166"/>
                    </a:cubicBezTo>
                    <a:close/>
                  </a:path>
                </a:pathLst>
              </a:custGeom>
              <a:solidFill>
                <a:srgbClr val="76D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Moon 14">
                <a:extLst>
                  <a:ext uri="{FF2B5EF4-FFF2-40B4-BE49-F238E27FC236}">
                    <a16:creationId xmlns:a16="http://schemas.microsoft.com/office/drawing/2014/main" id="{4FF29AD0-098F-912B-BC19-0E30C459B377}"/>
                  </a:ext>
                </a:extLst>
              </p:cNvPr>
              <p:cNvSpPr/>
              <p:nvPr/>
            </p:nvSpPr>
            <p:spPr>
              <a:xfrm rot="2700000">
                <a:off x="5763133" y="2911710"/>
                <a:ext cx="668378" cy="1828544"/>
              </a:xfrm>
              <a:custGeom>
                <a:avLst/>
                <a:gdLst>
                  <a:gd name="connsiteX0" fmla="*/ 403392 w 403392"/>
                  <a:gd name="connsiteY0" fmla="*/ 806784 h 806784"/>
                  <a:gd name="connsiteX1" fmla="*/ 0 w 403392"/>
                  <a:gd name="connsiteY1" fmla="*/ 403392 h 806784"/>
                  <a:gd name="connsiteX2" fmla="*/ 403392 w 403392"/>
                  <a:gd name="connsiteY2" fmla="*/ 0 h 806784"/>
                  <a:gd name="connsiteX3" fmla="*/ 181365 w 403392"/>
                  <a:gd name="connsiteY3" fmla="*/ 403392 h 806784"/>
                  <a:gd name="connsiteX4" fmla="*/ 403392 w 403392"/>
                  <a:gd name="connsiteY4" fmla="*/ 806784 h 806784"/>
                  <a:gd name="connsiteX0" fmla="*/ 403392 w 405124"/>
                  <a:gd name="connsiteY0" fmla="*/ 828824 h 828824"/>
                  <a:gd name="connsiteX1" fmla="*/ 0 w 405124"/>
                  <a:gd name="connsiteY1" fmla="*/ 425432 h 828824"/>
                  <a:gd name="connsiteX2" fmla="*/ 403392 w 405124"/>
                  <a:gd name="connsiteY2" fmla="*/ 22040 h 828824"/>
                  <a:gd name="connsiteX3" fmla="*/ 181365 w 405124"/>
                  <a:gd name="connsiteY3" fmla="*/ 425432 h 828824"/>
                  <a:gd name="connsiteX4" fmla="*/ 403392 w 405124"/>
                  <a:gd name="connsiteY4" fmla="*/ 828824 h 828824"/>
                  <a:gd name="connsiteX0" fmla="*/ 405692 w 405692"/>
                  <a:gd name="connsiteY0" fmla="*/ 758300 h 758300"/>
                  <a:gd name="connsiteX1" fmla="*/ 2300 w 405692"/>
                  <a:gd name="connsiteY1" fmla="*/ 354908 h 758300"/>
                  <a:gd name="connsiteX2" fmla="*/ 222698 w 405692"/>
                  <a:gd name="connsiteY2" fmla="*/ 20647 h 758300"/>
                  <a:gd name="connsiteX3" fmla="*/ 183665 w 405692"/>
                  <a:gd name="connsiteY3" fmla="*/ 354908 h 758300"/>
                  <a:gd name="connsiteX4" fmla="*/ 405692 w 405692"/>
                  <a:gd name="connsiteY4" fmla="*/ 758300 h 758300"/>
                  <a:gd name="connsiteX0" fmla="*/ 405692 w 416275"/>
                  <a:gd name="connsiteY0" fmla="*/ 758300 h 789179"/>
                  <a:gd name="connsiteX1" fmla="*/ 2300 w 416275"/>
                  <a:gd name="connsiteY1" fmla="*/ 354908 h 789179"/>
                  <a:gd name="connsiteX2" fmla="*/ 222698 w 416275"/>
                  <a:gd name="connsiteY2" fmla="*/ 20647 h 789179"/>
                  <a:gd name="connsiteX3" fmla="*/ 183665 w 416275"/>
                  <a:gd name="connsiteY3" fmla="*/ 354908 h 789179"/>
                  <a:gd name="connsiteX4" fmla="*/ 405692 w 416275"/>
                  <a:gd name="connsiteY4" fmla="*/ 758300 h 789179"/>
                  <a:gd name="connsiteX0" fmla="*/ 191992 w 223393"/>
                  <a:gd name="connsiteY0" fmla="*/ 676323 h 711638"/>
                  <a:gd name="connsiteX1" fmla="*/ 60 w 223393"/>
                  <a:gd name="connsiteY1" fmla="*/ 354262 h 711638"/>
                  <a:gd name="connsiteX2" fmla="*/ 220458 w 223393"/>
                  <a:gd name="connsiteY2" fmla="*/ 20001 h 711638"/>
                  <a:gd name="connsiteX3" fmla="*/ 181425 w 223393"/>
                  <a:gd name="connsiteY3" fmla="*/ 354262 h 711638"/>
                  <a:gd name="connsiteX4" fmla="*/ 191992 w 223393"/>
                  <a:gd name="connsiteY4" fmla="*/ 676323 h 711638"/>
                  <a:gd name="connsiteX0" fmla="*/ 192032 w 223433"/>
                  <a:gd name="connsiteY0" fmla="*/ 676323 h 715918"/>
                  <a:gd name="connsiteX1" fmla="*/ 100 w 223433"/>
                  <a:gd name="connsiteY1" fmla="*/ 354262 h 715918"/>
                  <a:gd name="connsiteX2" fmla="*/ 220498 w 223433"/>
                  <a:gd name="connsiteY2" fmla="*/ 20001 h 715918"/>
                  <a:gd name="connsiteX3" fmla="*/ 181465 w 223433"/>
                  <a:gd name="connsiteY3" fmla="*/ 354262 h 715918"/>
                  <a:gd name="connsiteX4" fmla="*/ 192032 w 223433"/>
                  <a:gd name="connsiteY4" fmla="*/ 676323 h 715918"/>
                  <a:gd name="connsiteX0" fmla="*/ 187999 w 223474"/>
                  <a:gd name="connsiteY0" fmla="*/ 623058 h 666531"/>
                  <a:gd name="connsiteX1" fmla="*/ 134 w 223474"/>
                  <a:gd name="connsiteY1" fmla="*/ 353862 h 666531"/>
                  <a:gd name="connsiteX2" fmla="*/ 220532 w 223474"/>
                  <a:gd name="connsiteY2" fmla="*/ 19601 h 666531"/>
                  <a:gd name="connsiteX3" fmla="*/ 181499 w 223474"/>
                  <a:gd name="connsiteY3" fmla="*/ 353862 h 666531"/>
                  <a:gd name="connsiteX4" fmla="*/ 187999 w 223474"/>
                  <a:gd name="connsiteY4" fmla="*/ 623058 h 666531"/>
                  <a:gd name="connsiteX0" fmla="*/ 187999 w 240955"/>
                  <a:gd name="connsiteY0" fmla="*/ 617299 h 660772"/>
                  <a:gd name="connsiteX1" fmla="*/ 134 w 240955"/>
                  <a:gd name="connsiteY1" fmla="*/ 348103 h 660772"/>
                  <a:gd name="connsiteX2" fmla="*/ 220532 w 240955"/>
                  <a:gd name="connsiteY2" fmla="*/ 13842 h 660772"/>
                  <a:gd name="connsiteX3" fmla="*/ 181499 w 240955"/>
                  <a:gd name="connsiteY3" fmla="*/ 348103 h 660772"/>
                  <a:gd name="connsiteX4" fmla="*/ 187999 w 240955"/>
                  <a:gd name="connsiteY4" fmla="*/ 617299 h 660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955" h="660772">
                    <a:moveTo>
                      <a:pt x="187999" y="617299"/>
                    </a:moveTo>
                    <a:cubicBezTo>
                      <a:pt x="155446" y="778035"/>
                      <a:pt x="-5288" y="448679"/>
                      <a:pt x="134" y="348103"/>
                    </a:cubicBezTo>
                    <a:cubicBezTo>
                      <a:pt x="5556" y="247527"/>
                      <a:pt x="159513" y="-69628"/>
                      <a:pt x="220532" y="13842"/>
                    </a:cubicBezTo>
                    <a:cubicBezTo>
                      <a:pt x="281551" y="97312"/>
                      <a:pt x="186921" y="247527"/>
                      <a:pt x="181499" y="348103"/>
                    </a:cubicBezTo>
                    <a:cubicBezTo>
                      <a:pt x="176077" y="448679"/>
                      <a:pt x="220552" y="456563"/>
                      <a:pt x="187999" y="617299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10">
                <a:extLst>
                  <a:ext uri="{FF2B5EF4-FFF2-40B4-BE49-F238E27FC236}">
                    <a16:creationId xmlns:a16="http://schemas.microsoft.com/office/drawing/2014/main" id="{8BBCA2A3-7098-66B9-64D5-562D99A73970}"/>
                  </a:ext>
                </a:extLst>
              </p:cNvPr>
              <p:cNvSpPr/>
              <p:nvPr/>
            </p:nvSpPr>
            <p:spPr>
              <a:xfrm rot="10571451">
                <a:off x="5851493" y="3929409"/>
                <a:ext cx="2142987" cy="1669969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  <a:gd name="connsiteX0" fmla="*/ 39835 w 902485"/>
                  <a:gd name="connsiteY0" fmla="*/ 544166 h 689389"/>
                  <a:gd name="connsiteX1" fmla="*/ 143352 w 902485"/>
                  <a:gd name="connsiteY1" fmla="*/ 173231 h 689389"/>
                  <a:gd name="connsiteX2" fmla="*/ 445277 w 902485"/>
                  <a:gd name="connsiteY2" fmla="*/ 702 h 689389"/>
                  <a:gd name="connsiteX3" fmla="*/ 735699 w 902485"/>
                  <a:gd name="connsiteY3" fmla="*/ 127223 h 689389"/>
                  <a:gd name="connsiteX4" fmla="*/ 902478 w 902485"/>
                  <a:gd name="connsiteY4" fmla="*/ 400393 h 689389"/>
                  <a:gd name="connsiteX5" fmla="*/ 781707 w 902485"/>
                  <a:gd name="connsiteY5" fmla="*/ 685064 h 689389"/>
                  <a:gd name="connsiteX6" fmla="*/ 39835 w 902485"/>
                  <a:gd name="connsiteY6" fmla="*/ 544166 h 689389"/>
                  <a:gd name="connsiteX0" fmla="*/ 48533 w 911183"/>
                  <a:gd name="connsiteY0" fmla="*/ 544166 h 551776"/>
                  <a:gd name="connsiteX1" fmla="*/ 152050 w 911183"/>
                  <a:gd name="connsiteY1" fmla="*/ 173231 h 551776"/>
                  <a:gd name="connsiteX2" fmla="*/ 453975 w 911183"/>
                  <a:gd name="connsiteY2" fmla="*/ 702 h 551776"/>
                  <a:gd name="connsiteX3" fmla="*/ 744397 w 911183"/>
                  <a:gd name="connsiteY3" fmla="*/ 127223 h 551776"/>
                  <a:gd name="connsiteX4" fmla="*/ 911176 w 911183"/>
                  <a:gd name="connsiteY4" fmla="*/ 400393 h 551776"/>
                  <a:gd name="connsiteX5" fmla="*/ 48533 w 911183"/>
                  <a:gd name="connsiteY5" fmla="*/ 544166 h 551776"/>
                  <a:gd name="connsiteX0" fmla="*/ 36542 w 732406"/>
                  <a:gd name="connsiteY0" fmla="*/ 544166 h 544310"/>
                  <a:gd name="connsiteX1" fmla="*/ 140059 w 732406"/>
                  <a:gd name="connsiteY1" fmla="*/ 173231 h 544310"/>
                  <a:gd name="connsiteX2" fmla="*/ 441984 w 732406"/>
                  <a:gd name="connsiteY2" fmla="*/ 702 h 544310"/>
                  <a:gd name="connsiteX3" fmla="*/ 732406 w 732406"/>
                  <a:gd name="connsiteY3" fmla="*/ 127223 h 544310"/>
                  <a:gd name="connsiteX4" fmla="*/ 36542 w 732406"/>
                  <a:gd name="connsiteY4" fmla="*/ 544166 h 544310"/>
                  <a:gd name="connsiteX0" fmla="*/ 36542 w 732806"/>
                  <a:gd name="connsiteY0" fmla="*/ 544040 h 550040"/>
                  <a:gd name="connsiteX1" fmla="*/ 140059 w 732806"/>
                  <a:gd name="connsiteY1" fmla="*/ 173105 h 550040"/>
                  <a:gd name="connsiteX2" fmla="*/ 441984 w 732806"/>
                  <a:gd name="connsiteY2" fmla="*/ 576 h 550040"/>
                  <a:gd name="connsiteX3" fmla="*/ 732406 w 732806"/>
                  <a:gd name="connsiteY3" fmla="*/ 127097 h 550040"/>
                  <a:gd name="connsiteX4" fmla="*/ 378423 w 732806"/>
                  <a:gd name="connsiteY4" fmla="*/ 383054 h 550040"/>
                  <a:gd name="connsiteX5" fmla="*/ 36542 w 732806"/>
                  <a:gd name="connsiteY5" fmla="*/ 544040 h 550040"/>
                  <a:gd name="connsiteX0" fmla="*/ 4871 w 701135"/>
                  <a:gd name="connsiteY0" fmla="*/ 544040 h 544098"/>
                  <a:gd name="connsiteX1" fmla="*/ 108388 w 701135"/>
                  <a:gd name="connsiteY1" fmla="*/ 173105 h 544098"/>
                  <a:gd name="connsiteX2" fmla="*/ 410313 w 701135"/>
                  <a:gd name="connsiteY2" fmla="*/ 576 h 544098"/>
                  <a:gd name="connsiteX3" fmla="*/ 700735 w 701135"/>
                  <a:gd name="connsiteY3" fmla="*/ 127097 h 544098"/>
                  <a:gd name="connsiteX4" fmla="*/ 231202 w 701135"/>
                  <a:gd name="connsiteY4" fmla="*/ 143976 h 544098"/>
                  <a:gd name="connsiteX5" fmla="*/ 4871 w 701135"/>
                  <a:gd name="connsiteY5" fmla="*/ 544040 h 544098"/>
                  <a:gd name="connsiteX0" fmla="*/ 4871 w 701135"/>
                  <a:gd name="connsiteY0" fmla="*/ 544040 h 544098"/>
                  <a:gd name="connsiteX1" fmla="*/ 108388 w 701135"/>
                  <a:gd name="connsiteY1" fmla="*/ 173105 h 544098"/>
                  <a:gd name="connsiteX2" fmla="*/ 410313 w 701135"/>
                  <a:gd name="connsiteY2" fmla="*/ 576 h 544098"/>
                  <a:gd name="connsiteX3" fmla="*/ 700735 w 701135"/>
                  <a:gd name="connsiteY3" fmla="*/ 127097 h 544098"/>
                  <a:gd name="connsiteX4" fmla="*/ 231202 w 701135"/>
                  <a:gd name="connsiteY4" fmla="*/ 143976 h 544098"/>
                  <a:gd name="connsiteX5" fmla="*/ 4871 w 701135"/>
                  <a:gd name="connsiteY5" fmla="*/ 544040 h 544098"/>
                  <a:gd name="connsiteX0" fmla="*/ 10133 w 706397"/>
                  <a:gd name="connsiteY0" fmla="*/ 544040 h 544326"/>
                  <a:gd name="connsiteX1" fmla="*/ 113650 w 706397"/>
                  <a:gd name="connsiteY1" fmla="*/ 173105 h 544326"/>
                  <a:gd name="connsiteX2" fmla="*/ 415575 w 706397"/>
                  <a:gd name="connsiteY2" fmla="*/ 576 h 544326"/>
                  <a:gd name="connsiteX3" fmla="*/ 705997 w 706397"/>
                  <a:gd name="connsiteY3" fmla="*/ 127097 h 544326"/>
                  <a:gd name="connsiteX4" fmla="*/ 323021 w 706397"/>
                  <a:gd name="connsiteY4" fmla="*/ 107669 h 544326"/>
                  <a:gd name="connsiteX5" fmla="*/ 10133 w 706397"/>
                  <a:gd name="connsiteY5" fmla="*/ 544040 h 544326"/>
                  <a:gd name="connsiteX0" fmla="*/ 8524 w 704788"/>
                  <a:gd name="connsiteY0" fmla="*/ 544040 h 544438"/>
                  <a:gd name="connsiteX1" fmla="*/ 112041 w 704788"/>
                  <a:gd name="connsiteY1" fmla="*/ 173105 h 544438"/>
                  <a:gd name="connsiteX2" fmla="*/ 413966 w 704788"/>
                  <a:gd name="connsiteY2" fmla="*/ 576 h 544438"/>
                  <a:gd name="connsiteX3" fmla="*/ 704388 w 704788"/>
                  <a:gd name="connsiteY3" fmla="*/ 127097 h 544438"/>
                  <a:gd name="connsiteX4" fmla="*/ 295931 w 704788"/>
                  <a:gd name="connsiteY4" fmla="*/ 95454 h 544438"/>
                  <a:gd name="connsiteX5" fmla="*/ 8524 w 704788"/>
                  <a:gd name="connsiteY5" fmla="*/ 544040 h 544438"/>
                  <a:gd name="connsiteX0" fmla="*/ 8524 w 704788"/>
                  <a:gd name="connsiteY0" fmla="*/ 544040 h 544438"/>
                  <a:gd name="connsiteX1" fmla="*/ 112041 w 704788"/>
                  <a:gd name="connsiteY1" fmla="*/ 173105 h 544438"/>
                  <a:gd name="connsiteX2" fmla="*/ 413966 w 704788"/>
                  <a:gd name="connsiteY2" fmla="*/ 576 h 544438"/>
                  <a:gd name="connsiteX3" fmla="*/ 704388 w 704788"/>
                  <a:gd name="connsiteY3" fmla="*/ 127097 h 544438"/>
                  <a:gd name="connsiteX4" fmla="*/ 295931 w 704788"/>
                  <a:gd name="connsiteY4" fmla="*/ 95454 h 544438"/>
                  <a:gd name="connsiteX5" fmla="*/ 8524 w 704788"/>
                  <a:gd name="connsiteY5" fmla="*/ 544040 h 544438"/>
                  <a:gd name="connsiteX0" fmla="*/ 8524 w 704388"/>
                  <a:gd name="connsiteY0" fmla="*/ 544104 h 544502"/>
                  <a:gd name="connsiteX1" fmla="*/ 112041 w 704388"/>
                  <a:gd name="connsiteY1" fmla="*/ 173169 h 544502"/>
                  <a:gd name="connsiteX2" fmla="*/ 413966 w 704388"/>
                  <a:gd name="connsiteY2" fmla="*/ 640 h 544502"/>
                  <a:gd name="connsiteX3" fmla="*/ 704388 w 704388"/>
                  <a:gd name="connsiteY3" fmla="*/ 127161 h 544502"/>
                  <a:gd name="connsiteX4" fmla="*/ 295931 w 704388"/>
                  <a:gd name="connsiteY4" fmla="*/ 95518 h 544502"/>
                  <a:gd name="connsiteX5" fmla="*/ 8524 w 704388"/>
                  <a:gd name="connsiteY5" fmla="*/ 544104 h 544502"/>
                  <a:gd name="connsiteX0" fmla="*/ 8524 w 704388"/>
                  <a:gd name="connsiteY0" fmla="*/ 544104 h 544502"/>
                  <a:gd name="connsiteX1" fmla="*/ 112041 w 704388"/>
                  <a:gd name="connsiteY1" fmla="*/ 173169 h 544502"/>
                  <a:gd name="connsiteX2" fmla="*/ 413966 w 704388"/>
                  <a:gd name="connsiteY2" fmla="*/ 640 h 544502"/>
                  <a:gd name="connsiteX3" fmla="*/ 704388 w 704388"/>
                  <a:gd name="connsiteY3" fmla="*/ 127161 h 544502"/>
                  <a:gd name="connsiteX4" fmla="*/ 295931 w 704388"/>
                  <a:gd name="connsiteY4" fmla="*/ 95518 h 544502"/>
                  <a:gd name="connsiteX5" fmla="*/ 8524 w 704388"/>
                  <a:gd name="connsiteY5" fmla="*/ 544104 h 544502"/>
                  <a:gd name="connsiteX0" fmla="*/ 8524 w 704388"/>
                  <a:gd name="connsiteY0" fmla="*/ 549294 h 549692"/>
                  <a:gd name="connsiteX1" fmla="*/ 112041 w 704388"/>
                  <a:gd name="connsiteY1" fmla="*/ 178359 h 549692"/>
                  <a:gd name="connsiteX2" fmla="*/ 438360 w 704388"/>
                  <a:gd name="connsiteY2" fmla="*/ 596 h 549692"/>
                  <a:gd name="connsiteX3" fmla="*/ 704388 w 704388"/>
                  <a:gd name="connsiteY3" fmla="*/ 132351 h 549692"/>
                  <a:gd name="connsiteX4" fmla="*/ 295931 w 704388"/>
                  <a:gd name="connsiteY4" fmla="*/ 100708 h 549692"/>
                  <a:gd name="connsiteX5" fmla="*/ 8524 w 704388"/>
                  <a:gd name="connsiteY5" fmla="*/ 549294 h 549692"/>
                  <a:gd name="connsiteX0" fmla="*/ 8524 w 704388"/>
                  <a:gd name="connsiteY0" fmla="*/ 549294 h 549692"/>
                  <a:gd name="connsiteX1" fmla="*/ 112041 w 704388"/>
                  <a:gd name="connsiteY1" fmla="*/ 178359 h 549692"/>
                  <a:gd name="connsiteX2" fmla="*/ 438360 w 704388"/>
                  <a:gd name="connsiteY2" fmla="*/ 596 h 549692"/>
                  <a:gd name="connsiteX3" fmla="*/ 704388 w 704388"/>
                  <a:gd name="connsiteY3" fmla="*/ 132351 h 549692"/>
                  <a:gd name="connsiteX4" fmla="*/ 295931 w 704388"/>
                  <a:gd name="connsiteY4" fmla="*/ 100708 h 549692"/>
                  <a:gd name="connsiteX5" fmla="*/ 8524 w 704388"/>
                  <a:gd name="connsiteY5" fmla="*/ 549294 h 549692"/>
                  <a:gd name="connsiteX0" fmla="*/ 10696 w 706560"/>
                  <a:gd name="connsiteY0" fmla="*/ 549294 h 566639"/>
                  <a:gd name="connsiteX1" fmla="*/ 114213 w 706560"/>
                  <a:gd name="connsiteY1" fmla="*/ 178359 h 566639"/>
                  <a:gd name="connsiteX2" fmla="*/ 440532 w 706560"/>
                  <a:gd name="connsiteY2" fmla="*/ 596 h 566639"/>
                  <a:gd name="connsiteX3" fmla="*/ 706560 w 706560"/>
                  <a:gd name="connsiteY3" fmla="*/ 132351 h 566639"/>
                  <a:gd name="connsiteX4" fmla="*/ 298103 w 706560"/>
                  <a:gd name="connsiteY4" fmla="*/ 100708 h 566639"/>
                  <a:gd name="connsiteX5" fmla="*/ 10696 w 706560"/>
                  <a:gd name="connsiteY5" fmla="*/ 549294 h 566639"/>
                  <a:gd name="connsiteX0" fmla="*/ 10696 w 706560"/>
                  <a:gd name="connsiteY0" fmla="*/ 549294 h 566638"/>
                  <a:gd name="connsiteX1" fmla="*/ 114213 w 706560"/>
                  <a:gd name="connsiteY1" fmla="*/ 178359 h 566638"/>
                  <a:gd name="connsiteX2" fmla="*/ 440532 w 706560"/>
                  <a:gd name="connsiteY2" fmla="*/ 596 h 566638"/>
                  <a:gd name="connsiteX3" fmla="*/ 706560 w 706560"/>
                  <a:gd name="connsiteY3" fmla="*/ 132351 h 566638"/>
                  <a:gd name="connsiteX4" fmla="*/ 298103 w 706560"/>
                  <a:gd name="connsiteY4" fmla="*/ 100708 h 566638"/>
                  <a:gd name="connsiteX5" fmla="*/ 10696 w 706560"/>
                  <a:gd name="connsiteY5" fmla="*/ 549294 h 566638"/>
                  <a:gd name="connsiteX0" fmla="*/ 10696 w 706560"/>
                  <a:gd name="connsiteY0" fmla="*/ 549294 h 549294"/>
                  <a:gd name="connsiteX1" fmla="*/ 114213 w 706560"/>
                  <a:gd name="connsiteY1" fmla="*/ 178359 h 549294"/>
                  <a:gd name="connsiteX2" fmla="*/ 440532 w 706560"/>
                  <a:gd name="connsiteY2" fmla="*/ 596 h 549294"/>
                  <a:gd name="connsiteX3" fmla="*/ 706560 w 706560"/>
                  <a:gd name="connsiteY3" fmla="*/ 132351 h 549294"/>
                  <a:gd name="connsiteX4" fmla="*/ 298103 w 706560"/>
                  <a:gd name="connsiteY4" fmla="*/ 100708 h 549294"/>
                  <a:gd name="connsiteX5" fmla="*/ 10696 w 706560"/>
                  <a:gd name="connsiteY5" fmla="*/ 549294 h 549294"/>
                  <a:gd name="connsiteX0" fmla="*/ 10696 w 706560"/>
                  <a:gd name="connsiteY0" fmla="*/ 549294 h 549294"/>
                  <a:gd name="connsiteX1" fmla="*/ 114213 w 706560"/>
                  <a:gd name="connsiteY1" fmla="*/ 178359 h 549294"/>
                  <a:gd name="connsiteX2" fmla="*/ 440532 w 706560"/>
                  <a:gd name="connsiteY2" fmla="*/ 596 h 549294"/>
                  <a:gd name="connsiteX3" fmla="*/ 706560 w 706560"/>
                  <a:gd name="connsiteY3" fmla="*/ 132351 h 549294"/>
                  <a:gd name="connsiteX4" fmla="*/ 298103 w 706560"/>
                  <a:gd name="connsiteY4" fmla="*/ 100708 h 549294"/>
                  <a:gd name="connsiteX5" fmla="*/ 10696 w 706560"/>
                  <a:gd name="connsiteY5" fmla="*/ 549294 h 549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6560" h="549294">
                    <a:moveTo>
                      <a:pt x="10696" y="549294"/>
                    </a:moveTo>
                    <a:cubicBezTo>
                      <a:pt x="-25663" y="441919"/>
                      <a:pt x="36096" y="256476"/>
                      <a:pt x="114213" y="178359"/>
                    </a:cubicBezTo>
                    <a:cubicBezTo>
                      <a:pt x="176141" y="85461"/>
                      <a:pt x="341808" y="8264"/>
                      <a:pt x="440532" y="596"/>
                    </a:cubicBezTo>
                    <a:cubicBezTo>
                      <a:pt x="539256" y="-7072"/>
                      <a:pt x="645564" y="60423"/>
                      <a:pt x="706560" y="132351"/>
                    </a:cubicBezTo>
                    <a:cubicBezTo>
                      <a:pt x="607731" y="128553"/>
                      <a:pt x="534142" y="-34411"/>
                      <a:pt x="298103" y="100708"/>
                    </a:cubicBezTo>
                    <a:cubicBezTo>
                      <a:pt x="62064" y="235827"/>
                      <a:pt x="54322" y="341884"/>
                      <a:pt x="10696" y="5492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057629C-B27C-01FE-E423-87995E28F27A}"/>
              </a:ext>
            </a:extLst>
          </p:cNvPr>
          <p:cNvGrpSpPr/>
          <p:nvPr/>
        </p:nvGrpSpPr>
        <p:grpSpPr>
          <a:xfrm>
            <a:off x="5501194" y="2124159"/>
            <a:ext cx="1276283" cy="950433"/>
            <a:chOff x="3467130" y="4422925"/>
            <a:chExt cx="1276283" cy="95043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D410B8A-3732-FF8E-B665-3F7EF2974A6D}"/>
                </a:ext>
              </a:extLst>
            </p:cNvPr>
            <p:cNvGrpSpPr>
              <a:grpSpLocks noChangeAspect="1"/>
            </p:cNvGrpSpPr>
            <p:nvPr/>
          </p:nvGrpSpPr>
          <p:grpSpPr>
            <a:xfrm rot="2700000">
              <a:off x="3808168" y="4436665"/>
              <a:ext cx="459480" cy="432000"/>
              <a:chOff x="4664305" y="2496362"/>
              <a:chExt cx="3629186" cy="3409688"/>
            </a:xfrm>
          </p:grpSpPr>
          <p:sp>
            <p:nvSpPr>
              <p:cNvPr id="64" name="Oval 10">
                <a:extLst>
                  <a:ext uri="{FF2B5EF4-FFF2-40B4-BE49-F238E27FC236}">
                    <a16:creationId xmlns:a16="http://schemas.microsoft.com/office/drawing/2014/main" id="{D7FC0F17-888E-ED63-589E-1C1F77C02EE2}"/>
                  </a:ext>
                </a:extLst>
              </p:cNvPr>
              <p:cNvSpPr/>
              <p:nvPr/>
            </p:nvSpPr>
            <p:spPr>
              <a:xfrm>
                <a:off x="4664305" y="2496362"/>
                <a:ext cx="3629186" cy="3409688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6572" h="821600">
                    <a:moveTo>
                      <a:pt x="13922" y="544166"/>
                    </a:moveTo>
                    <a:cubicBezTo>
                      <a:pt x="-30648" y="436815"/>
                      <a:pt x="39322" y="251348"/>
                      <a:pt x="117439" y="173231"/>
                    </a:cubicBezTo>
                    <a:cubicBezTo>
                      <a:pt x="195556" y="95114"/>
                      <a:pt x="320640" y="8370"/>
                      <a:pt x="419364" y="702"/>
                    </a:cubicBezTo>
                    <a:cubicBezTo>
                      <a:pt x="518088" y="-6966"/>
                      <a:pt x="631669" y="49106"/>
                      <a:pt x="709786" y="127223"/>
                    </a:cubicBezTo>
                    <a:cubicBezTo>
                      <a:pt x="787903" y="205340"/>
                      <a:pt x="877523" y="306461"/>
                      <a:pt x="876565" y="400393"/>
                    </a:cubicBezTo>
                    <a:cubicBezTo>
                      <a:pt x="875607" y="494325"/>
                      <a:pt x="833911" y="606947"/>
                      <a:pt x="755794" y="685064"/>
                    </a:cubicBezTo>
                    <a:cubicBezTo>
                      <a:pt x="677677" y="763181"/>
                      <a:pt x="508504" y="840820"/>
                      <a:pt x="384859" y="817337"/>
                    </a:cubicBezTo>
                    <a:cubicBezTo>
                      <a:pt x="261214" y="793854"/>
                      <a:pt x="58492" y="651517"/>
                      <a:pt x="13922" y="544166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10">
                <a:extLst>
                  <a:ext uri="{FF2B5EF4-FFF2-40B4-BE49-F238E27FC236}">
                    <a16:creationId xmlns:a16="http://schemas.microsoft.com/office/drawing/2014/main" id="{BEC8F058-6B5F-87E0-0CD7-1B9F7B266D7F}"/>
                  </a:ext>
                </a:extLst>
              </p:cNvPr>
              <p:cNvSpPr/>
              <p:nvPr/>
            </p:nvSpPr>
            <p:spPr>
              <a:xfrm rot="10571451">
                <a:off x="5321531" y="3130339"/>
                <a:ext cx="2658635" cy="2497841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6572" h="821600">
                    <a:moveTo>
                      <a:pt x="13922" y="544166"/>
                    </a:moveTo>
                    <a:cubicBezTo>
                      <a:pt x="-30648" y="436815"/>
                      <a:pt x="39322" y="251348"/>
                      <a:pt x="117439" y="173231"/>
                    </a:cubicBezTo>
                    <a:cubicBezTo>
                      <a:pt x="195556" y="95114"/>
                      <a:pt x="320640" y="8370"/>
                      <a:pt x="419364" y="702"/>
                    </a:cubicBezTo>
                    <a:cubicBezTo>
                      <a:pt x="518088" y="-6966"/>
                      <a:pt x="631669" y="49106"/>
                      <a:pt x="709786" y="127223"/>
                    </a:cubicBezTo>
                    <a:cubicBezTo>
                      <a:pt x="787903" y="205340"/>
                      <a:pt x="877523" y="306461"/>
                      <a:pt x="876565" y="400393"/>
                    </a:cubicBezTo>
                    <a:cubicBezTo>
                      <a:pt x="875607" y="494325"/>
                      <a:pt x="833911" y="606947"/>
                      <a:pt x="755794" y="685064"/>
                    </a:cubicBezTo>
                    <a:cubicBezTo>
                      <a:pt x="677677" y="763181"/>
                      <a:pt x="508504" y="840820"/>
                      <a:pt x="384859" y="817337"/>
                    </a:cubicBezTo>
                    <a:cubicBezTo>
                      <a:pt x="261214" y="793854"/>
                      <a:pt x="58492" y="651517"/>
                      <a:pt x="13922" y="544166"/>
                    </a:cubicBezTo>
                    <a:close/>
                  </a:path>
                </a:pathLst>
              </a:custGeom>
              <a:solidFill>
                <a:srgbClr val="76D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Moon 14">
                <a:extLst>
                  <a:ext uri="{FF2B5EF4-FFF2-40B4-BE49-F238E27FC236}">
                    <a16:creationId xmlns:a16="http://schemas.microsoft.com/office/drawing/2014/main" id="{FE86C548-5D74-E55C-8C94-6684D181DBAE}"/>
                  </a:ext>
                </a:extLst>
              </p:cNvPr>
              <p:cNvSpPr/>
              <p:nvPr/>
            </p:nvSpPr>
            <p:spPr>
              <a:xfrm rot="2700000">
                <a:off x="5763133" y="2911710"/>
                <a:ext cx="668378" cy="1828544"/>
              </a:xfrm>
              <a:custGeom>
                <a:avLst/>
                <a:gdLst>
                  <a:gd name="connsiteX0" fmla="*/ 403392 w 403392"/>
                  <a:gd name="connsiteY0" fmla="*/ 806784 h 806784"/>
                  <a:gd name="connsiteX1" fmla="*/ 0 w 403392"/>
                  <a:gd name="connsiteY1" fmla="*/ 403392 h 806784"/>
                  <a:gd name="connsiteX2" fmla="*/ 403392 w 403392"/>
                  <a:gd name="connsiteY2" fmla="*/ 0 h 806784"/>
                  <a:gd name="connsiteX3" fmla="*/ 181365 w 403392"/>
                  <a:gd name="connsiteY3" fmla="*/ 403392 h 806784"/>
                  <a:gd name="connsiteX4" fmla="*/ 403392 w 403392"/>
                  <a:gd name="connsiteY4" fmla="*/ 806784 h 806784"/>
                  <a:gd name="connsiteX0" fmla="*/ 403392 w 405124"/>
                  <a:gd name="connsiteY0" fmla="*/ 828824 h 828824"/>
                  <a:gd name="connsiteX1" fmla="*/ 0 w 405124"/>
                  <a:gd name="connsiteY1" fmla="*/ 425432 h 828824"/>
                  <a:gd name="connsiteX2" fmla="*/ 403392 w 405124"/>
                  <a:gd name="connsiteY2" fmla="*/ 22040 h 828824"/>
                  <a:gd name="connsiteX3" fmla="*/ 181365 w 405124"/>
                  <a:gd name="connsiteY3" fmla="*/ 425432 h 828824"/>
                  <a:gd name="connsiteX4" fmla="*/ 403392 w 405124"/>
                  <a:gd name="connsiteY4" fmla="*/ 828824 h 828824"/>
                  <a:gd name="connsiteX0" fmla="*/ 405692 w 405692"/>
                  <a:gd name="connsiteY0" fmla="*/ 758300 h 758300"/>
                  <a:gd name="connsiteX1" fmla="*/ 2300 w 405692"/>
                  <a:gd name="connsiteY1" fmla="*/ 354908 h 758300"/>
                  <a:gd name="connsiteX2" fmla="*/ 222698 w 405692"/>
                  <a:gd name="connsiteY2" fmla="*/ 20647 h 758300"/>
                  <a:gd name="connsiteX3" fmla="*/ 183665 w 405692"/>
                  <a:gd name="connsiteY3" fmla="*/ 354908 h 758300"/>
                  <a:gd name="connsiteX4" fmla="*/ 405692 w 405692"/>
                  <a:gd name="connsiteY4" fmla="*/ 758300 h 758300"/>
                  <a:gd name="connsiteX0" fmla="*/ 405692 w 416275"/>
                  <a:gd name="connsiteY0" fmla="*/ 758300 h 789179"/>
                  <a:gd name="connsiteX1" fmla="*/ 2300 w 416275"/>
                  <a:gd name="connsiteY1" fmla="*/ 354908 h 789179"/>
                  <a:gd name="connsiteX2" fmla="*/ 222698 w 416275"/>
                  <a:gd name="connsiteY2" fmla="*/ 20647 h 789179"/>
                  <a:gd name="connsiteX3" fmla="*/ 183665 w 416275"/>
                  <a:gd name="connsiteY3" fmla="*/ 354908 h 789179"/>
                  <a:gd name="connsiteX4" fmla="*/ 405692 w 416275"/>
                  <a:gd name="connsiteY4" fmla="*/ 758300 h 789179"/>
                  <a:gd name="connsiteX0" fmla="*/ 191992 w 223393"/>
                  <a:gd name="connsiteY0" fmla="*/ 676323 h 711638"/>
                  <a:gd name="connsiteX1" fmla="*/ 60 w 223393"/>
                  <a:gd name="connsiteY1" fmla="*/ 354262 h 711638"/>
                  <a:gd name="connsiteX2" fmla="*/ 220458 w 223393"/>
                  <a:gd name="connsiteY2" fmla="*/ 20001 h 711638"/>
                  <a:gd name="connsiteX3" fmla="*/ 181425 w 223393"/>
                  <a:gd name="connsiteY3" fmla="*/ 354262 h 711638"/>
                  <a:gd name="connsiteX4" fmla="*/ 191992 w 223393"/>
                  <a:gd name="connsiteY4" fmla="*/ 676323 h 711638"/>
                  <a:gd name="connsiteX0" fmla="*/ 192032 w 223433"/>
                  <a:gd name="connsiteY0" fmla="*/ 676323 h 715918"/>
                  <a:gd name="connsiteX1" fmla="*/ 100 w 223433"/>
                  <a:gd name="connsiteY1" fmla="*/ 354262 h 715918"/>
                  <a:gd name="connsiteX2" fmla="*/ 220498 w 223433"/>
                  <a:gd name="connsiteY2" fmla="*/ 20001 h 715918"/>
                  <a:gd name="connsiteX3" fmla="*/ 181465 w 223433"/>
                  <a:gd name="connsiteY3" fmla="*/ 354262 h 715918"/>
                  <a:gd name="connsiteX4" fmla="*/ 192032 w 223433"/>
                  <a:gd name="connsiteY4" fmla="*/ 676323 h 715918"/>
                  <a:gd name="connsiteX0" fmla="*/ 187999 w 223474"/>
                  <a:gd name="connsiteY0" fmla="*/ 623058 h 666531"/>
                  <a:gd name="connsiteX1" fmla="*/ 134 w 223474"/>
                  <a:gd name="connsiteY1" fmla="*/ 353862 h 666531"/>
                  <a:gd name="connsiteX2" fmla="*/ 220532 w 223474"/>
                  <a:gd name="connsiteY2" fmla="*/ 19601 h 666531"/>
                  <a:gd name="connsiteX3" fmla="*/ 181499 w 223474"/>
                  <a:gd name="connsiteY3" fmla="*/ 353862 h 666531"/>
                  <a:gd name="connsiteX4" fmla="*/ 187999 w 223474"/>
                  <a:gd name="connsiteY4" fmla="*/ 623058 h 666531"/>
                  <a:gd name="connsiteX0" fmla="*/ 187999 w 240955"/>
                  <a:gd name="connsiteY0" fmla="*/ 617299 h 660772"/>
                  <a:gd name="connsiteX1" fmla="*/ 134 w 240955"/>
                  <a:gd name="connsiteY1" fmla="*/ 348103 h 660772"/>
                  <a:gd name="connsiteX2" fmla="*/ 220532 w 240955"/>
                  <a:gd name="connsiteY2" fmla="*/ 13842 h 660772"/>
                  <a:gd name="connsiteX3" fmla="*/ 181499 w 240955"/>
                  <a:gd name="connsiteY3" fmla="*/ 348103 h 660772"/>
                  <a:gd name="connsiteX4" fmla="*/ 187999 w 240955"/>
                  <a:gd name="connsiteY4" fmla="*/ 617299 h 660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955" h="660772">
                    <a:moveTo>
                      <a:pt x="187999" y="617299"/>
                    </a:moveTo>
                    <a:cubicBezTo>
                      <a:pt x="155446" y="778035"/>
                      <a:pt x="-5288" y="448679"/>
                      <a:pt x="134" y="348103"/>
                    </a:cubicBezTo>
                    <a:cubicBezTo>
                      <a:pt x="5556" y="247527"/>
                      <a:pt x="159513" y="-69628"/>
                      <a:pt x="220532" y="13842"/>
                    </a:cubicBezTo>
                    <a:cubicBezTo>
                      <a:pt x="281551" y="97312"/>
                      <a:pt x="186921" y="247527"/>
                      <a:pt x="181499" y="348103"/>
                    </a:cubicBezTo>
                    <a:cubicBezTo>
                      <a:pt x="176077" y="448679"/>
                      <a:pt x="220552" y="456563"/>
                      <a:pt x="187999" y="617299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10">
                <a:extLst>
                  <a:ext uri="{FF2B5EF4-FFF2-40B4-BE49-F238E27FC236}">
                    <a16:creationId xmlns:a16="http://schemas.microsoft.com/office/drawing/2014/main" id="{87D27939-D98D-872B-988B-0FB04C086F08}"/>
                  </a:ext>
                </a:extLst>
              </p:cNvPr>
              <p:cNvSpPr/>
              <p:nvPr/>
            </p:nvSpPr>
            <p:spPr>
              <a:xfrm rot="10571451">
                <a:off x="5851493" y="3929409"/>
                <a:ext cx="2142987" cy="1669969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  <a:gd name="connsiteX0" fmla="*/ 39835 w 902485"/>
                  <a:gd name="connsiteY0" fmla="*/ 544166 h 689389"/>
                  <a:gd name="connsiteX1" fmla="*/ 143352 w 902485"/>
                  <a:gd name="connsiteY1" fmla="*/ 173231 h 689389"/>
                  <a:gd name="connsiteX2" fmla="*/ 445277 w 902485"/>
                  <a:gd name="connsiteY2" fmla="*/ 702 h 689389"/>
                  <a:gd name="connsiteX3" fmla="*/ 735699 w 902485"/>
                  <a:gd name="connsiteY3" fmla="*/ 127223 h 689389"/>
                  <a:gd name="connsiteX4" fmla="*/ 902478 w 902485"/>
                  <a:gd name="connsiteY4" fmla="*/ 400393 h 689389"/>
                  <a:gd name="connsiteX5" fmla="*/ 781707 w 902485"/>
                  <a:gd name="connsiteY5" fmla="*/ 685064 h 689389"/>
                  <a:gd name="connsiteX6" fmla="*/ 39835 w 902485"/>
                  <a:gd name="connsiteY6" fmla="*/ 544166 h 689389"/>
                  <a:gd name="connsiteX0" fmla="*/ 48533 w 911183"/>
                  <a:gd name="connsiteY0" fmla="*/ 544166 h 551776"/>
                  <a:gd name="connsiteX1" fmla="*/ 152050 w 911183"/>
                  <a:gd name="connsiteY1" fmla="*/ 173231 h 551776"/>
                  <a:gd name="connsiteX2" fmla="*/ 453975 w 911183"/>
                  <a:gd name="connsiteY2" fmla="*/ 702 h 551776"/>
                  <a:gd name="connsiteX3" fmla="*/ 744397 w 911183"/>
                  <a:gd name="connsiteY3" fmla="*/ 127223 h 551776"/>
                  <a:gd name="connsiteX4" fmla="*/ 911176 w 911183"/>
                  <a:gd name="connsiteY4" fmla="*/ 400393 h 551776"/>
                  <a:gd name="connsiteX5" fmla="*/ 48533 w 911183"/>
                  <a:gd name="connsiteY5" fmla="*/ 544166 h 551776"/>
                  <a:gd name="connsiteX0" fmla="*/ 36542 w 732406"/>
                  <a:gd name="connsiteY0" fmla="*/ 544166 h 544310"/>
                  <a:gd name="connsiteX1" fmla="*/ 140059 w 732406"/>
                  <a:gd name="connsiteY1" fmla="*/ 173231 h 544310"/>
                  <a:gd name="connsiteX2" fmla="*/ 441984 w 732406"/>
                  <a:gd name="connsiteY2" fmla="*/ 702 h 544310"/>
                  <a:gd name="connsiteX3" fmla="*/ 732406 w 732406"/>
                  <a:gd name="connsiteY3" fmla="*/ 127223 h 544310"/>
                  <a:gd name="connsiteX4" fmla="*/ 36542 w 732406"/>
                  <a:gd name="connsiteY4" fmla="*/ 544166 h 544310"/>
                  <a:gd name="connsiteX0" fmla="*/ 36542 w 732806"/>
                  <a:gd name="connsiteY0" fmla="*/ 544040 h 550040"/>
                  <a:gd name="connsiteX1" fmla="*/ 140059 w 732806"/>
                  <a:gd name="connsiteY1" fmla="*/ 173105 h 550040"/>
                  <a:gd name="connsiteX2" fmla="*/ 441984 w 732806"/>
                  <a:gd name="connsiteY2" fmla="*/ 576 h 550040"/>
                  <a:gd name="connsiteX3" fmla="*/ 732406 w 732806"/>
                  <a:gd name="connsiteY3" fmla="*/ 127097 h 550040"/>
                  <a:gd name="connsiteX4" fmla="*/ 378423 w 732806"/>
                  <a:gd name="connsiteY4" fmla="*/ 383054 h 550040"/>
                  <a:gd name="connsiteX5" fmla="*/ 36542 w 732806"/>
                  <a:gd name="connsiteY5" fmla="*/ 544040 h 550040"/>
                  <a:gd name="connsiteX0" fmla="*/ 4871 w 701135"/>
                  <a:gd name="connsiteY0" fmla="*/ 544040 h 544098"/>
                  <a:gd name="connsiteX1" fmla="*/ 108388 w 701135"/>
                  <a:gd name="connsiteY1" fmla="*/ 173105 h 544098"/>
                  <a:gd name="connsiteX2" fmla="*/ 410313 w 701135"/>
                  <a:gd name="connsiteY2" fmla="*/ 576 h 544098"/>
                  <a:gd name="connsiteX3" fmla="*/ 700735 w 701135"/>
                  <a:gd name="connsiteY3" fmla="*/ 127097 h 544098"/>
                  <a:gd name="connsiteX4" fmla="*/ 231202 w 701135"/>
                  <a:gd name="connsiteY4" fmla="*/ 143976 h 544098"/>
                  <a:gd name="connsiteX5" fmla="*/ 4871 w 701135"/>
                  <a:gd name="connsiteY5" fmla="*/ 544040 h 544098"/>
                  <a:gd name="connsiteX0" fmla="*/ 4871 w 701135"/>
                  <a:gd name="connsiteY0" fmla="*/ 544040 h 544098"/>
                  <a:gd name="connsiteX1" fmla="*/ 108388 w 701135"/>
                  <a:gd name="connsiteY1" fmla="*/ 173105 h 544098"/>
                  <a:gd name="connsiteX2" fmla="*/ 410313 w 701135"/>
                  <a:gd name="connsiteY2" fmla="*/ 576 h 544098"/>
                  <a:gd name="connsiteX3" fmla="*/ 700735 w 701135"/>
                  <a:gd name="connsiteY3" fmla="*/ 127097 h 544098"/>
                  <a:gd name="connsiteX4" fmla="*/ 231202 w 701135"/>
                  <a:gd name="connsiteY4" fmla="*/ 143976 h 544098"/>
                  <a:gd name="connsiteX5" fmla="*/ 4871 w 701135"/>
                  <a:gd name="connsiteY5" fmla="*/ 544040 h 544098"/>
                  <a:gd name="connsiteX0" fmla="*/ 10133 w 706397"/>
                  <a:gd name="connsiteY0" fmla="*/ 544040 h 544326"/>
                  <a:gd name="connsiteX1" fmla="*/ 113650 w 706397"/>
                  <a:gd name="connsiteY1" fmla="*/ 173105 h 544326"/>
                  <a:gd name="connsiteX2" fmla="*/ 415575 w 706397"/>
                  <a:gd name="connsiteY2" fmla="*/ 576 h 544326"/>
                  <a:gd name="connsiteX3" fmla="*/ 705997 w 706397"/>
                  <a:gd name="connsiteY3" fmla="*/ 127097 h 544326"/>
                  <a:gd name="connsiteX4" fmla="*/ 323021 w 706397"/>
                  <a:gd name="connsiteY4" fmla="*/ 107669 h 544326"/>
                  <a:gd name="connsiteX5" fmla="*/ 10133 w 706397"/>
                  <a:gd name="connsiteY5" fmla="*/ 544040 h 544326"/>
                  <a:gd name="connsiteX0" fmla="*/ 8524 w 704788"/>
                  <a:gd name="connsiteY0" fmla="*/ 544040 h 544438"/>
                  <a:gd name="connsiteX1" fmla="*/ 112041 w 704788"/>
                  <a:gd name="connsiteY1" fmla="*/ 173105 h 544438"/>
                  <a:gd name="connsiteX2" fmla="*/ 413966 w 704788"/>
                  <a:gd name="connsiteY2" fmla="*/ 576 h 544438"/>
                  <a:gd name="connsiteX3" fmla="*/ 704388 w 704788"/>
                  <a:gd name="connsiteY3" fmla="*/ 127097 h 544438"/>
                  <a:gd name="connsiteX4" fmla="*/ 295931 w 704788"/>
                  <a:gd name="connsiteY4" fmla="*/ 95454 h 544438"/>
                  <a:gd name="connsiteX5" fmla="*/ 8524 w 704788"/>
                  <a:gd name="connsiteY5" fmla="*/ 544040 h 544438"/>
                  <a:gd name="connsiteX0" fmla="*/ 8524 w 704788"/>
                  <a:gd name="connsiteY0" fmla="*/ 544040 h 544438"/>
                  <a:gd name="connsiteX1" fmla="*/ 112041 w 704788"/>
                  <a:gd name="connsiteY1" fmla="*/ 173105 h 544438"/>
                  <a:gd name="connsiteX2" fmla="*/ 413966 w 704788"/>
                  <a:gd name="connsiteY2" fmla="*/ 576 h 544438"/>
                  <a:gd name="connsiteX3" fmla="*/ 704388 w 704788"/>
                  <a:gd name="connsiteY3" fmla="*/ 127097 h 544438"/>
                  <a:gd name="connsiteX4" fmla="*/ 295931 w 704788"/>
                  <a:gd name="connsiteY4" fmla="*/ 95454 h 544438"/>
                  <a:gd name="connsiteX5" fmla="*/ 8524 w 704788"/>
                  <a:gd name="connsiteY5" fmla="*/ 544040 h 544438"/>
                  <a:gd name="connsiteX0" fmla="*/ 8524 w 704388"/>
                  <a:gd name="connsiteY0" fmla="*/ 544104 h 544502"/>
                  <a:gd name="connsiteX1" fmla="*/ 112041 w 704388"/>
                  <a:gd name="connsiteY1" fmla="*/ 173169 h 544502"/>
                  <a:gd name="connsiteX2" fmla="*/ 413966 w 704388"/>
                  <a:gd name="connsiteY2" fmla="*/ 640 h 544502"/>
                  <a:gd name="connsiteX3" fmla="*/ 704388 w 704388"/>
                  <a:gd name="connsiteY3" fmla="*/ 127161 h 544502"/>
                  <a:gd name="connsiteX4" fmla="*/ 295931 w 704388"/>
                  <a:gd name="connsiteY4" fmla="*/ 95518 h 544502"/>
                  <a:gd name="connsiteX5" fmla="*/ 8524 w 704388"/>
                  <a:gd name="connsiteY5" fmla="*/ 544104 h 544502"/>
                  <a:gd name="connsiteX0" fmla="*/ 8524 w 704388"/>
                  <a:gd name="connsiteY0" fmla="*/ 544104 h 544502"/>
                  <a:gd name="connsiteX1" fmla="*/ 112041 w 704388"/>
                  <a:gd name="connsiteY1" fmla="*/ 173169 h 544502"/>
                  <a:gd name="connsiteX2" fmla="*/ 413966 w 704388"/>
                  <a:gd name="connsiteY2" fmla="*/ 640 h 544502"/>
                  <a:gd name="connsiteX3" fmla="*/ 704388 w 704388"/>
                  <a:gd name="connsiteY3" fmla="*/ 127161 h 544502"/>
                  <a:gd name="connsiteX4" fmla="*/ 295931 w 704388"/>
                  <a:gd name="connsiteY4" fmla="*/ 95518 h 544502"/>
                  <a:gd name="connsiteX5" fmla="*/ 8524 w 704388"/>
                  <a:gd name="connsiteY5" fmla="*/ 544104 h 544502"/>
                  <a:gd name="connsiteX0" fmla="*/ 8524 w 704388"/>
                  <a:gd name="connsiteY0" fmla="*/ 549294 h 549692"/>
                  <a:gd name="connsiteX1" fmla="*/ 112041 w 704388"/>
                  <a:gd name="connsiteY1" fmla="*/ 178359 h 549692"/>
                  <a:gd name="connsiteX2" fmla="*/ 438360 w 704388"/>
                  <a:gd name="connsiteY2" fmla="*/ 596 h 549692"/>
                  <a:gd name="connsiteX3" fmla="*/ 704388 w 704388"/>
                  <a:gd name="connsiteY3" fmla="*/ 132351 h 549692"/>
                  <a:gd name="connsiteX4" fmla="*/ 295931 w 704388"/>
                  <a:gd name="connsiteY4" fmla="*/ 100708 h 549692"/>
                  <a:gd name="connsiteX5" fmla="*/ 8524 w 704388"/>
                  <a:gd name="connsiteY5" fmla="*/ 549294 h 549692"/>
                  <a:gd name="connsiteX0" fmla="*/ 8524 w 704388"/>
                  <a:gd name="connsiteY0" fmla="*/ 549294 h 549692"/>
                  <a:gd name="connsiteX1" fmla="*/ 112041 w 704388"/>
                  <a:gd name="connsiteY1" fmla="*/ 178359 h 549692"/>
                  <a:gd name="connsiteX2" fmla="*/ 438360 w 704388"/>
                  <a:gd name="connsiteY2" fmla="*/ 596 h 549692"/>
                  <a:gd name="connsiteX3" fmla="*/ 704388 w 704388"/>
                  <a:gd name="connsiteY3" fmla="*/ 132351 h 549692"/>
                  <a:gd name="connsiteX4" fmla="*/ 295931 w 704388"/>
                  <a:gd name="connsiteY4" fmla="*/ 100708 h 549692"/>
                  <a:gd name="connsiteX5" fmla="*/ 8524 w 704388"/>
                  <a:gd name="connsiteY5" fmla="*/ 549294 h 549692"/>
                  <a:gd name="connsiteX0" fmla="*/ 10696 w 706560"/>
                  <a:gd name="connsiteY0" fmla="*/ 549294 h 566639"/>
                  <a:gd name="connsiteX1" fmla="*/ 114213 w 706560"/>
                  <a:gd name="connsiteY1" fmla="*/ 178359 h 566639"/>
                  <a:gd name="connsiteX2" fmla="*/ 440532 w 706560"/>
                  <a:gd name="connsiteY2" fmla="*/ 596 h 566639"/>
                  <a:gd name="connsiteX3" fmla="*/ 706560 w 706560"/>
                  <a:gd name="connsiteY3" fmla="*/ 132351 h 566639"/>
                  <a:gd name="connsiteX4" fmla="*/ 298103 w 706560"/>
                  <a:gd name="connsiteY4" fmla="*/ 100708 h 566639"/>
                  <a:gd name="connsiteX5" fmla="*/ 10696 w 706560"/>
                  <a:gd name="connsiteY5" fmla="*/ 549294 h 566639"/>
                  <a:gd name="connsiteX0" fmla="*/ 10696 w 706560"/>
                  <a:gd name="connsiteY0" fmla="*/ 549294 h 566638"/>
                  <a:gd name="connsiteX1" fmla="*/ 114213 w 706560"/>
                  <a:gd name="connsiteY1" fmla="*/ 178359 h 566638"/>
                  <a:gd name="connsiteX2" fmla="*/ 440532 w 706560"/>
                  <a:gd name="connsiteY2" fmla="*/ 596 h 566638"/>
                  <a:gd name="connsiteX3" fmla="*/ 706560 w 706560"/>
                  <a:gd name="connsiteY3" fmla="*/ 132351 h 566638"/>
                  <a:gd name="connsiteX4" fmla="*/ 298103 w 706560"/>
                  <a:gd name="connsiteY4" fmla="*/ 100708 h 566638"/>
                  <a:gd name="connsiteX5" fmla="*/ 10696 w 706560"/>
                  <a:gd name="connsiteY5" fmla="*/ 549294 h 566638"/>
                  <a:gd name="connsiteX0" fmla="*/ 10696 w 706560"/>
                  <a:gd name="connsiteY0" fmla="*/ 549294 h 549294"/>
                  <a:gd name="connsiteX1" fmla="*/ 114213 w 706560"/>
                  <a:gd name="connsiteY1" fmla="*/ 178359 h 549294"/>
                  <a:gd name="connsiteX2" fmla="*/ 440532 w 706560"/>
                  <a:gd name="connsiteY2" fmla="*/ 596 h 549294"/>
                  <a:gd name="connsiteX3" fmla="*/ 706560 w 706560"/>
                  <a:gd name="connsiteY3" fmla="*/ 132351 h 549294"/>
                  <a:gd name="connsiteX4" fmla="*/ 298103 w 706560"/>
                  <a:gd name="connsiteY4" fmla="*/ 100708 h 549294"/>
                  <a:gd name="connsiteX5" fmla="*/ 10696 w 706560"/>
                  <a:gd name="connsiteY5" fmla="*/ 549294 h 549294"/>
                  <a:gd name="connsiteX0" fmla="*/ 10696 w 706560"/>
                  <a:gd name="connsiteY0" fmla="*/ 549294 h 549294"/>
                  <a:gd name="connsiteX1" fmla="*/ 114213 w 706560"/>
                  <a:gd name="connsiteY1" fmla="*/ 178359 h 549294"/>
                  <a:gd name="connsiteX2" fmla="*/ 440532 w 706560"/>
                  <a:gd name="connsiteY2" fmla="*/ 596 h 549294"/>
                  <a:gd name="connsiteX3" fmla="*/ 706560 w 706560"/>
                  <a:gd name="connsiteY3" fmla="*/ 132351 h 549294"/>
                  <a:gd name="connsiteX4" fmla="*/ 298103 w 706560"/>
                  <a:gd name="connsiteY4" fmla="*/ 100708 h 549294"/>
                  <a:gd name="connsiteX5" fmla="*/ 10696 w 706560"/>
                  <a:gd name="connsiteY5" fmla="*/ 549294 h 549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6560" h="549294">
                    <a:moveTo>
                      <a:pt x="10696" y="549294"/>
                    </a:moveTo>
                    <a:cubicBezTo>
                      <a:pt x="-25663" y="441919"/>
                      <a:pt x="36096" y="256476"/>
                      <a:pt x="114213" y="178359"/>
                    </a:cubicBezTo>
                    <a:cubicBezTo>
                      <a:pt x="176141" y="85461"/>
                      <a:pt x="341808" y="8264"/>
                      <a:pt x="440532" y="596"/>
                    </a:cubicBezTo>
                    <a:cubicBezTo>
                      <a:pt x="539256" y="-7072"/>
                      <a:pt x="645564" y="60423"/>
                      <a:pt x="706560" y="132351"/>
                    </a:cubicBezTo>
                    <a:cubicBezTo>
                      <a:pt x="607731" y="128553"/>
                      <a:pt x="534142" y="-34411"/>
                      <a:pt x="298103" y="100708"/>
                    </a:cubicBezTo>
                    <a:cubicBezTo>
                      <a:pt x="62064" y="235827"/>
                      <a:pt x="54322" y="341884"/>
                      <a:pt x="10696" y="5492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5E57301-4000-100B-5FA5-DCC55DFFDBB9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4297508" y="4516013"/>
              <a:ext cx="459810" cy="432000"/>
              <a:chOff x="4664305" y="2496362"/>
              <a:chExt cx="3629186" cy="3409688"/>
            </a:xfrm>
          </p:grpSpPr>
          <p:sp>
            <p:nvSpPr>
              <p:cNvPr id="60" name="Oval 10">
                <a:extLst>
                  <a:ext uri="{FF2B5EF4-FFF2-40B4-BE49-F238E27FC236}">
                    <a16:creationId xmlns:a16="http://schemas.microsoft.com/office/drawing/2014/main" id="{DCBFA654-0F48-3D31-092C-935B40632DC5}"/>
                  </a:ext>
                </a:extLst>
              </p:cNvPr>
              <p:cNvSpPr/>
              <p:nvPr/>
            </p:nvSpPr>
            <p:spPr>
              <a:xfrm>
                <a:off x="4664305" y="2496362"/>
                <a:ext cx="3629186" cy="3409688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6572" h="821600">
                    <a:moveTo>
                      <a:pt x="13922" y="544166"/>
                    </a:moveTo>
                    <a:cubicBezTo>
                      <a:pt x="-30648" y="436815"/>
                      <a:pt x="39322" y="251348"/>
                      <a:pt x="117439" y="173231"/>
                    </a:cubicBezTo>
                    <a:cubicBezTo>
                      <a:pt x="195556" y="95114"/>
                      <a:pt x="320640" y="8370"/>
                      <a:pt x="419364" y="702"/>
                    </a:cubicBezTo>
                    <a:cubicBezTo>
                      <a:pt x="518088" y="-6966"/>
                      <a:pt x="631669" y="49106"/>
                      <a:pt x="709786" y="127223"/>
                    </a:cubicBezTo>
                    <a:cubicBezTo>
                      <a:pt x="787903" y="205340"/>
                      <a:pt x="877523" y="306461"/>
                      <a:pt x="876565" y="400393"/>
                    </a:cubicBezTo>
                    <a:cubicBezTo>
                      <a:pt x="875607" y="494325"/>
                      <a:pt x="833911" y="606947"/>
                      <a:pt x="755794" y="685064"/>
                    </a:cubicBezTo>
                    <a:cubicBezTo>
                      <a:pt x="677677" y="763181"/>
                      <a:pt x="508504" y="840820"/>
                      <a:pt x="384859" y="817337"/>
                    </a:cubicBezTo>
                    <a:cubicBezTo>
                      <a:pt x="261214" y="793854"/>
                      <a:pt x="58492" y="651517"/>
                      <a:pt x="13922" y="544166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10">
                <a:extLst>
                  <a:ext uri="{FF2B5EF4-FFF2-40B4-BE49-F238E27FC236}">
                    <a16:creationId xmlns:a16="http://schemas.microsoft.com/office/drawing/2014/main" id="{572DBD9B-8C34-E60A-5A89-800FF29030FE}"/>
                  </a:ext>
                </a:extLst>
              </p:cNvPr>
              <p:cNvSpPr/>
              <p:nvPr/>
            </p:nvSpPr>
            <p:spPr>
              <a:xfrm rot="10571451">
                <a:off x="5321531" y="3130339"/>
                <a:ext cx="2658635" cy="2497841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6572" h="821600">
                    <a:moveTo>
                      <a:pt x="13922" y="544166"/>
                    </a:moveTo>
                    <a:cubicBezTo>
                      <a:pt x="-30648" y="436815"/>
                      <a:pt x="39322" y="251348"/>
                      <a:pt x="117439" y="173231"/>
                    </a:cubicBezTo>
                    <a:cubicBezTo>
                      <a:pt x="195556" y="95114"/>
                      <a:pt x="320640" y="8370"/>
                      <a:pt x="419364" y="702"/>
                    </a:cubicBezTo>
                    <a:cubicBezTo>
                      <a:pt x="518088" y="-6966"/>
                      <a:pt x="631669" y="49106"/>
                      <a:pt x="709786" y="127223"/>
                    </a:cubicBezTo>
                    <a:cubicBezTo>
                      <a:pt x="787903" y="205340"/>
                      <a:pt x="877523" y="306461"/>
                      <a:pt x="876565" y="400393"/>
                    </a:cubicBezTo>
                    <a:cubicBezTo>
                      <a:pt x="875607" y="494325"/>
                      <a:pt x="833911" y="606947"/>
                      <a:pt x="755794" y="685064"/>
                    </a:cubicBezTo>
                    <a:cubicBezTo>
                      <a:pt x="677677" y="763181"/>
                      <a:pt x="508504" y="840820"/>
                      <a:pt x="384859" y="817337"/>
                    </a:cubicBezTo>
                    <a:cubicBezTo>
                      <a:pt x="261214" y="793854"/>
                      <a:pt x="58492" y="651517"/>
                      <a:pt x="13922" y="544166"/>
                    </a:cubicBezTo>
                    <a:close/>
                  </a:path>
                </a:pathLst>
              </a:custGeom>
              <a:solidFill>
                <a:srgbClr val="76D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Moon 14">
                <a:extLst>
                  <a:ext uri="{FF2B5EF4-FFF2-40B4-BE49-F238E27FC236}">
                    <a16:creationId xmlns:a16="http://schemas.microsoft.com/office/drawing/2014/main" id="{53B2E3A4-9A1F-F74E-10F3-CFEF4DF68A6C}"/>
                  </a:ext>
                </a:extLst>
              </p:cNvPr>
              <p:cNvSpPr/>
              <p:nvPr/>
            </p:nvSpPr>
            <p:spPr>
              <a:xfrm rot="2700000">
                <a:off x="5763133" y="2911710"/>
                <a:ext cx="668378" cy="1828544"/>
              </a:xfrm>
              <a:custGeom>
                <a:avLst/>
                <a:gdLst>
                  <a:gd name="connsiteX0" fmla="*/ 403392 w 403392"/>
                  <a:gd name="connsiteY0" fmla="*/ 806784 h 806784"/>
                  <a:gd name="connsiteX1" fmla="*/ 0 w 403392"/>
                  <a:gd name="connsiteY1" fmla="*/ 403392 h 806784"/>
                  <a:gd name="connsiteX2" fmla="*/ 403392 w 403392"/>
                  <a:gd name="connsiteY2" fmla="*/ 0 h 806784"/>
                  <a:gd name="connsiteX3" fmla="*/ 181365 w 403392"/>
                  <a:gd name="connsiteY3" fmla="*/ 403392 h 806784"/>
                  <a:gd name="connsiteX4" fmla="*/ 403392 w 403392"/>
                  <a:gd name="connsiteY4" fmla="*/ 806784 h 806784"/>
                  <a:gd name="connsiteX0" fmla="*/ 403392 w 405124"/>
                  <a:gd name="connsiteY0" fmla="*/ 828824 h 828824"/>
                  <a:gd name="connsiteX1" fmla="*/ 0 w 405124"/>
                  <a:gd name="connsiteY1" fmla="*/ 425432 h 828824"/>
                  <a:gd name="connsiteX2" fmla="*/ 403392 w 405124"/>
                  <a:gd name="connsiteY2" fmla="*/ 22040 h 828824"/>
                  <a:gd name="connsiteX3" fmla="*/ 181365 w 405124"/>
                  <a:gd name="connsiteY3" fmla="*/ 425432 h 828824"/>
                  <a:gd name="connsiteX4" fmla="*/ 403392 w 405124"/>
                  <a:gd name="connsiteY4" fmla="*/ 828824 h 828824"/>
                  <a:gd name="connsiteX0" fmla="*/ 405692 w 405692"/>
                  <a:gd name="connsiteY0" fmla="*/ 758300 h 758300"/>
                  <a:gd name="connsiteX1" fmla="*/ 2300 w 405692"/>
                  <a:gd name="connsiteY1" fmla="*/ 354908 h 758300"/>
                  <a:gd name="connsiteX2" fmla="*/ 222698 w 405692"/>
                  <a:gd name="connsiteY2" fmla="*/ 20647 h 758300"/>
                  <a:gd name="connsiteX3" fmla="*/ 183665 w 405692"/>
                  <a:gd name="connsiteY3" fmla="*/ 354908 h 758300"/>
                  <a:gd name="connsiteX4" fmla="*/ 405692 w 405692"/>
                  <a:gd name="connsiteY4" fmla="*/ 758300 h 758300"/>
                  <a:gd name="connsiteX0" fmla="*/ 405692 w 416275"/>
                  <a:gd name="connsiteY0" fmla="*/ 758300 h 789179"/>
                  <a:gd name="connsiteX1" fmla="*/ 2300 w 416275"/>
                  <a:gd name="connsiteY1" fmla="*/ 354908 h 789179"/>
                  <a:gd name="connsiteX2" fmla="*/ 222698 w 416275"/>
                  <a:gd name="connsiteY2" fmla="*/ 20647 h 789179"/>
                  <a:gd name="connsiteX3" fmla="*/ 183665 w 416275"/>
                  <a:gd name="connsiteY3" fmla="*/ 354908 h 789179"/>
                  <a:gd name="connsiteX4" fmla="*/ 405692 w 416275"/>
                  <a:gd name="connsiteY4" fmla="*/ 758300 h 789179"/>
                  <a:gd name="connsiteX0" fmla="*/ 191992 w 223393"/>
                  <a:gd name="connsiteY0" fmla="*/ 676323 h 711638"/>
                  <a:gd name="connsiteX1" fmla="*/ 60 w 223393"/>
                  <a:gd name="connsiteY1" fmla="*/ 354262 h 711638"/>
                  <a:gd name="connsiteX2" fmla="*/ 220458 w 223393"/>
                  <a:gd name="connsiteY2" fmla="*/ 20001 h 711638"/>
                  <a:gd name="connsiteX3" fmla="*/ 181425 w 223393"/>
                  <a:gd name="connsiteY3" fmla="*/ 354262 h 711638"/>
                  <a:gd name="connsiteX4" fmla="*/ 191992 w 223393"/>
                  <a:gd name="connsiteY4" fmla="*/ 676323 h 711638"/>
                  <a:gd name="connsiteX0" fmla="*/ 192032 w 223433"/>
                  <a:gd name="connsiteY0" fmla="*/ 676323 h 715918"/>
                  <a:gd name="connsiteX1" fmla="*/ 100 w 223433"/>
                  <a:gd name="connsiteY1" fmla="*/ 354262 h 715918"/>
                  <a:gd name="connsiteX2" fmla="*/ 220498 w 223433"/>
                  <a:gd name="connsiteY2" fmla="*/ 20001 h 715918"/>
                  <a:gd name="connsiteX3" fmla="*/ 181465 w 223433"/>
                  <a:gd name="connsiteY3" fmla="*/ 354262 h 715918"/>
                  <a:gd name="connsiteX4" fmla="*/ 192032 w 223433"/>
                  <a:gd name="connsiteY4" fmla="*/ 676323 h 715918"/>
                  <a:gd name="connsiteX0" fmla="*/ 187999 w 223474"/>
                  <a:gd name="connsiteY0" fmla="*/ 623058 h 666531"/>
                  <a:gd name="connsiteX1" fmla="*/ 134 w 223474"/>
                  <a:gd name="connsiteY1" fmla="*/ 353862 h 666531"/>
                  <a:gd name="connsiteX2" fmla="*/ 220532 w 223474"/>
                  <a:gd name="connsiteY2" fmla="*/ 19601 h 666531"/>
                  <a:gd name="connsiteX3" fmla="*/ 181499 w 223474"/>
                  <a:gd name="connsiteY3" fmla="*/ 353862 h 666531"/>
                  <a:gd name="connsiteX4" fmla="*/ 187999 w 223474"/>
                  <a:gd name="connsiteY4" fmla="*/ 623058 h 666531"/>
                  <a:gd name="connsiteX0" fmla="*/ 187999 w 240955"/>
                  <a:gd name="connsiteY0" fmla="*/ 617299 h 660772"/>
                  <a:gd name="connsiteX1" fmla="*/ 134 w 240955"/>
                  <a:gd name="connsiteY1" fmla="*/ 348103 h 660772"/>
                  <a:gd name="connsiteX2" fmla="*/ 220532 w 240955"/>
                  <a:gd name="connsiteY2" fmla="*/ 13842 h 660772"/>
                  <a:gd name="connsiteX3" fmla="*/ 181499 w 240955"/>
                  <a:gd name="connsiteY3" fmla="*/ 348103 h 660772"/>
                  <a:gd name="connsiteX4" fmla="*/ 187999 w 240955"/>
                  <a:gd name="connsiteY4" fmla="*/ 617299 h 660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955" h="660772">
                    <a:moveTo>
                      <a:pt x="187999" y="617299"/>
                    </a:moveTo>
                    <a:cubicBezTo>
                      <a:pt x="155446" y="778035"/>
                      <a:pt x="-5288" y="448679"/>
                      <a:pt x="134" y="348103"/>
                    </a:cubicBezTo>
                    <a:cubicBezTo>
                      <a:pt x="5556" y="247527"/>
                      <a:pt x="159513" y="-69628"/>
                      <a:pt x="220532" y="13842"/>
                    </a:cubicBezTo>
                    <a:cubicBezTo>
                      <a:pt x="281551" y="97312"/>
                      <a:pt x="186921" y="247527"/>
                      <a:pt x="181499" y="348103"/>
                    </a:cubicBezTo>
                    <a:cubicBezTo>
                      <a:pt x="176077" y="448679"/>
                      <a:pt x="220552" y="456563"/>
                      <a:pt x="187999" y="617299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10">
                <a:extLst>
                  <a:ext uri="{FF2B5EF4-FFF2-40B4-BE49-F238E27FC236}">
                    <a16:creationId xmlns:a16="http://schemas.microsoft.com/office/drawing/2014/main" id="{A8BCA4FF-4779-A514-C2D4-8C980CDA2090}"/>
                  </a:ext>
                </a:extLst>
              </p:cNvPr>
              <p:cNvSpPr/>
              <p:nvPr/>
            </p:nvSpPr>
            <p:spPr>
              <a:xfrm rot="10571451">
                <a:off x="5851493" y="3929409"/>
                <a:ext cx="2142987" cy="1669969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  <a:gd name="connsiteX0" fmla="*/ 39835 w 902485"/>
                  <a:gd name="connsiteY0" fmla="*/ 544166 h 689389"/>
                  <a:gd name="connsiteX1" fmla="*/ 143352 w 902485"/>
                  <a:gd name="connsiteY1" fmla="*/ 173231 h 689389"/>
                  <a:gd name="connsiteX2" fmla="*/ 445277 w 902485"/>
                  <a:gd name="connsiteY2" fmla="*/ 702 h 689389"/>
                  <a:gd name="connsiteX3" fmla="*/ 735699 w 902485"/>
                  <a:gd name="connsiteY3" fmla="*/ 127223 h 689389"/>
                  <a:gd name="connsiteX4" fmla="*/ 902478 w 902485"/>
                  <a:gd name="connsiteY4" fmla="*/ 400393 h 689389"/>
                  <a:gd name="connsiteX5" fmla="*/ 781707 w 902485"/>
                  <a:gd name="connsiteY5" fmla="*/ 685064 h 689389"/>
                  <a:gd name="connsiteX6" fmla="*/ 39835 w 902485"/>
                  <a:gd name="connsiteY6" fmla="*/ 544166 h 689389"/>
                  <a:gd name="connsiteX0" fmla="*/ 48533 w 911183"/>
                  <a:gd name="connsiteY0" fmla="*/ 544166 h 551776"/>
                  <a:gd name="connsiteX1" fmla="*/ 152050 w 911183"/>
                  <a:gd name="connsiteY1" fmla="*/ 173231 h 551776"/>
                  <a:gd name="connsiteX2" fmla="*/ 453975 w 911183"/>
                  <a:gd name="connsiteY2" fmla="*/ 702 h 551776"/>
                  <a:gd name="connsiteX3" fmla="*/ 744397 w 911183"/>
                  <a:gd name="connsiteY3" fmla="*/ 127223 h 551776"/>
                  <a:gd name="connsiteX4" fmla="*/ 911176 w 911183"/>
                  <a:gd name="connsiteY4" fmla="*/ 400393 h 551776"/>
                  <a:gd name="connsiteX5" fmla="*/ 48533 w 911183"/>
                  <a:gd name="connsiteY5" fmla="*/ 544166 h 551776"/>
                  <a:gd name="connsiteX0" fmla="*/ 36542 w 732406"/>
                  <a:gd name="connsiteY0" fmla="*/ 544166 h 544310"/>
                  <a:gd name="connsiteX1" fmla="*/ 140059 w 732406"/>
                  <a:gd name="connsiteY1" fmla="*/ 173231 h 544310"/>
                  <a:gd name="connsiteX2" fmla="*/ 441984 w 732406"/>
                  <a:gd name="connsiteY2" fmla="*/ 702 h 544310"/>
                  <a:gd name="connsiteX3" fmla="*/ 732406 w 732406"/>
                  <a:gd name="connsiteY3" fmla="*/ 127223 h 544310"/>
                  <a:gd name="connsiteX4" fmla="*/ 36542 w 732406"/>
                  <a:gd name="connsiteY4" fmla="*/ 544166 h 544310"/>
                  <a:gd name="connsiteX0" fmla="*/ 36542 w 732806"/>
                  <a:gd name="connsiteY0" fmla="*/ 544040 h 550040"/>
                  <a:gd name="connsiteX1" fmla="*/ 140059 w 732806"/>
                  <a:gd name="connsiteY1" fmla="*/ 173105 h 550040"/>
                  <a:gd name="connsiteX2" fmla="*/ 441984 w 732806"/>
                  <a:gd name="connsiteY2" fmla="*/ 576 h 550040"/>
                  <a:gd name="connsiteX3" fmla="*/ 732406 w 732806"/>
                  <a:gd name="connsiteY3" fmla="*/ 127097 h 550040"/>
                  <a:gd name="connsiteX4" fmla="*/ 378423 w 732806"/>
                  <a:gd name="connsiteY4" fmla="*/ 383054 h 550040"/>
                  <a:gd name="connsiteX5" fmla="*/ 36542 w 732806"/>
                  <a:gd name="connsiteY5" fmla="*/ 544040 h 550040"/>
                  <a:gd name="connsiteX0" fmla="*/ 4871 w 701135"/>
                  <a:gd name="connsiteY0" fmla="*/ 544040 h 544098"/>
                  <a:gd name="connsiteX1" fmla="*/ 108388 w 701135"/>
                  <a:gd name="connsiteY1" fmla="*/ 173105 h 544098"/>
                  <a:gd name="connsiteX2" fmla="*/ 410313 w 701135"/>
                  <a:gd name="connsiteY2" fmla="*/ 576 h 544098"/>
                  <a:gd name="connsiteX3" fmla="*/ 700735 w 701135"/>
                  <a:gd name="connsiteY3" fmla="*/ 127097 h 544098"/>
                  <a:gd name="connsiteX4" fmla="*/ 231202 w 701135"/>
                  <a:gd name="connsiteY4" fmla="*/ 143976 h 544098"/>
                  <a:gd name="connsiteX5" fmla="*/ 4871 w 701135"/>
                  <a:gd name="connsiteY5" fmla="*/ 544040 h 544098"/>
                  <a:gd name="connsiteX0" fmla="*/ 4871 w 701135"/>
                  <a:gd name="connsiteY0" fmla="*/ 544040 h 544098"/>
                  <a:gd name="connsiteX1" fmla="*/ 108388 w 701135"/>
                  <a:gd name="connsiteY1" fmla="*/ 173105 h 544098"/>
                  <a:gd name="connsiteX2" fmla="*/ 410313 w 701135"/>
                  <a:gd name="connsiteY2" fmla="*/ 576 h 544098"/>
                  <a:gd name="connsiteX3" fmla="*/ 700735 w 701135"/>
                  <a:gd name="connsiteY3" fmla="*/ 127097 h 544098"/>
                  <a:gd name="connsiteX4" fmla="*/ 231202 w 701135"/>
                  <a:gd name="connsiteY4" fmla="*/ 143976 h 544098"/>
                  <a:gd name="connsiteX5" fmla="*/ 4871 w 701135"/>
                  <a:gd name="connsiteY5" fmla="*/ 544040 h 544098"/>
                  <a:gd name="connsiteX0" fmla="*/ 10133 w 706397"/>
                  <a:gd name="connsiteY0" fmla="*/ 544040 h 544326"/>
                  <a:gd name="connsiteX1" fmla="*/ 113650 w 706397"/>
                  <a:gd name="connsiteY1" fmla="*/ 173105 h 544326"/>
                  <a:gd name="connsiteX2" fmla="*/ 415575 w 706397"/>
                  <a:gd name="connsiteY2" fmla="*/ 576 h 544326"/>
                  <a:gd name="connsiteX3" fmla="*/ 705997 w 706397"/>
                  <a:gd name="connsiteY3" fmla="*/ 127097 h 544326"/>
                  <a:gd name="connsiteX4" fmla="*/ 323021 w 706397"/>
                  <a:gd name="connsiteY4" fmla="*/ 107669 h 544326"/>
                  <a:gd name="connsiteX5" fmla="*/ 10133 w 706397"/>
                  <a:gd name="connsiteY5" fmla="*/ 544040 h 544326"/>
                  <a:gd name="connsiteX0" fmla="*/ 8524 w 704788"/>
                  <a:gd name="connsiteY0" fmla="*/ 544040 h 544438"/>
                  <a:gd name="connsiteX1" fmla="*/ 112041 w 704788"/>
                  <a:gd name="connsiteY1" fmla="*/ 173105 h 544438"/>
                  <a:gd name="connsiteX2" fmla="*/ 413966 w 704788"/>
                  <a:gd name="connsiteY2" fmla="*/ 576 h 544438"/>
                  <a:gd name="connsiteX3" fmla="*/ 704388 w 704788"/>
                  <a:gd name="connsiteY3" fmla="*/ 127097 h 544438"/>
                  <a:gd name="connsiteX4" fmla="*/ 295931 w 704788"/>
                  <a:gd name="connsiteY4" fmla="*/ 95454 h 544438"/>
                  <a:gd name="connsiteX5" fmla="*/ 8524 w 704788"/>
                  <a:gd name="connsiteY5" fmla="*/ 544040 h 544438"/>
                  <a:gd name="connsiteX0" fmla="*/ 8524 w 704788"/>
                  <a:gd name="connsiteY0" fmla="*/ 544040 h 544438"/>
                  <a:gd name="connsiteX1" fmla="*/ 112041 w 704788"/>
                  <a:gd name="connsiteY1" fmla="*/ 173105 h 544438"/>
                  <a:gd name="connsiteX2" fmla="*/ 413966 w 704788"/>
                  <a:gd name="connsiteY2" fmla="*/ 576 h 544438"/>
                  <a:gd name="connsiteX3" fmla="*/ 704388 w 704788"/>
                  <a:gd name="connsiteY3" fmla="*/ 127097 h 544438"/>
                  <a:gd name="connsiteX4" fmla="*/ 295931 w 704788"/>
                  <a:gd name="connsiteY4" fmla="*/ 95454 h 544438"/>
                  <a:gd name="connsiteX5" fmla="*/ 8524 w 704788"/>
                  <a:gd name="connsiteY5" fmla="*/ 544040 h 544438"/>
                  <a:gd name="connsiteX0" fmla="*/ 8524 w 704388"/>
                  <a:gd name="connsiteY0" fmla="*/ 544104 h 544502"/>
                  <a:gd name="connsiteX1" fmla="*/ 112041 w 704388"/>
                  <a:gd name="connsiteY1" fmla="*/ 173169 h 544502"/>
                  <a:gd name="connsiteX2" fmla="*/ 413966 w 704388"/>
                  <a:gd name="connsiteY2" fmla="*/ 640 h 544502"/>
                  <a:gd name="connsiteX3" fmla="*/ 704388 w 704388"/>
                  <a:gd name="connsiteY3" fmla="*/ 127161 h 544502"/>
                  <a:gd name="connsiteX4" fmla="*/ 295931 w 704388"/>
                  <a:gd name="connsiteY4" fmla="*/ 95518 h 544502"/>
                  <a:gd name="connsiteX5" fmla="*/ 8524 w 704388"/>
                  <a:gd name="connsiteY5" fmla="*/ 544104 h 544502"/>
                  <a:gd name="connsiteX0" fmla="*/ 8524 w 704388"/>
                  <a:gd name="connsiteY0" fmla="*/ 544104 h 544502"/>
                  <a:gd name="connsiteX1" fmla="*/ 112041 w 704388"/>
                  <a:gd name="connsiteY1" fmla="*/ 173169 h 544502"/>
                  <a:gd name="connsiteX2" fmla="*/ 413966 w 704388"/>
                  <a:gd name="connsiteY2" fmla="*/ 640 h 544502"/>
                  <a:gd name="connsiteX3" fmla="*/ 704388 w 704388"/>
                  <a:gd name="connsiteY3" fmla="*/ 127161 h 544502"/>
                  <a:gd name="connsiteX4" fmla="*/ 295931 w 704388"/>
                  <a:gd name="connsiteY4" fmla="*/ 95518 h 544502"/>
                  <a:gd name="connsiteX5" fmla="*/ 8524 w 704388"/>
                  <a:gd name="connsiteY5" fmla="*/ 544104 h 544502"/>
                  <a:gd name="connsiteX0" fmla="*/ 8524 w 704388"/>
                  <a:gd name="connsiteY0" fmla="*/ 549294 h 549692"/>
                  <a:gd name="connsiteX1" fmla="*/ 112041 w 704388"/>
                  <a:gd name="connsiteY1" fmla="*/ 178359 h 549692"/>
                  <a:gd name="connsiteX2" fmla="*/ 438360 w 704388"/>
                  <a:gd name="connsiteY2" fmla="*/ 596 h 549692"/>
                  <a:gd name="connsiteX3" fmla="*/ 704388 w 704388"/>
                  <a:gd name="connsiteY3" fmla="*/ 132351 h 549692"/>
                  <a:gd name="connsiteX4" fmla="*/ 295931 w 704388"/>
                  <a:gd name="connsiteY4" fmla="*/ 100708 h 549692"/>
                  <a:gd name="connsiteX5" fmla="*/ 8524 w 704388"/>
                  <a:gd name="connsiteY5" fmla="*/ 549294 h 549692"/>
                  <a:gd name="connsiteX0" fmla="*/ 8524 w 704388"/>
                  <a:gd name="connsiteY0" fmla="*/ 549294 h 549692"/>
                  <a:gd name="connsiteX1" fmla="*/ 112041 w 704388"/>
                  <a:gd name="connsiteY1" fmla="*/ 178359 h 549692"/>
                  <a:gd name="connsiteX2" fmla="*/ 438360 w 704388"/>
                  <a:gd name="connsiteY2" fmla="*/ 596 h 549692"/>
                  <a:gd name="connsiteX3" fmla="*/ 704388 w 704388"/>
                  <a:gd name="connsiteY3" fmla="*/ 132351 h 549692"/>
                  <a:gd name="connsiteX4" fmla="*/ 295931 w 704388"/>
                  <a:gd name="connsiteY4" fmla="*/ 100708 h 549692"/>
                  <a:gd name="connsiteX5" fmla="*/ 8524 w 704388"/>
                  <a:gd name="connsiteY5" fmla="*/ 549294 h 549692"/>
                  <a:gd name="connsiteX0" fmla="*/ 10696 w 706560"/>
                  <a:gd name="connsiteY0" fmla="*/ 549294 h 566639"/>
                  <a:gd name="connsiteX1" fmla="*/ 114213 w 706560"/>
                  <a:gd name="connsiteY1" fmla="*/ 178359 h 566639"/>
                  <a:gd name="connsiteX2" fmla="*/ 440532 w 706560"/>
                  <a:gd name="connsiteY2" fmla="*/ 596 h 566639"/>
                  <a:gd name="connsiteX3" fmla="*/ 706560 w 706560"/>
                  <a:gd name="connsiteY3" fmla="*/ 132351 h 566639"/>
                  <a:gd name="connsiteX4" fmla="*/ 298103 w 706560"/>
                  <a:gd name="connsiteY4" fmla="*/ 100708 h 566639"/>
                  <a:gd name="connsiteX5" fmla="*/ 10696 w 706560"/>
                  <a:gd name="connsiteY5" fmla="*/ 549294 h 566639"/>
                  <a:gd name="connsiteX0" fmla="*/ 10696 w 706560"/>
                  <a:gd name="connsiteY0" fmla="*/ 549294 h 566638"/>
                  <a:gd name="connsiteX1" fmla="*/ 114213 w 706560"/>
                  <a:gd name="connsiteY1" fmla="*/ 178359 h 566638"/>
                  <a:gd name="connsiteX2" fmla="*/ 440532 w 706560"/>
                  <a:gd name="connsiteY2" fmla="*/ 596 h 566638"/>
                  <a:gd name="connsiteX3" fmla="*/ 706560 w 706560"/>
                  <a:gd name="connsiteY3" fmla="*/ 132351 h 566638"/>
                  <a:gd name="connsiteX4" fmla="*/ 298103 w 706560"/>
                  <a:gd name="connsiteY4" fmla="*/ 100708 h 566638"/>
                  <a:gd name="connsiteX5" fmla="*/ 10696 w 706560"/>
                  <a:gd name="connsiteY5" fmla="*/ 549294 h 566638"/>
                  <a:gd name="connsiteX0" fmla="*/ 10696 w 706560"/>
                  <a:gd name="connsiteY0" fmla="*/ 549294 h 549294"/>
                  <a:gd name="connsiteX1" fmla="*/ 114213 w 706560"/>
                  <a:gd name="connsiteY1" fmla="*/ 178359 h 549294"/>
                  <a:gd name="connsiteX2" fmla="*/ 440532 w 706560"/>
                  <a:gd name="connsiteY2" fmla="*/ 596 h 549294"/>
                  <a:gd name="connsiteX3" fmla="*/ 706560 w 706560"/>
                  <a:gd name="connsiteY3" fmla="*/ 132351 h 549294"/>
                  <a:gd name="connsiteX4" fmla="*/ 298103 w 706560"/>
                  <a:gd name="connsiteY4" fmla="*/ 100708 h 549294"/>
                  <a:gd name="connsiteX5" fmla="*/ 10696 w 706560"/>
                  <a:gd name="connsiteY5" fmla="*/ 549294 h 549294"/>
                  <a:gd name="connsiteX0" fmla="*/ 10696 w 706560"/>
                  <a:gd name="connsiteY0" fmla="*/ 549294 h 549294"/>
                  <a:gd name="connsiteX1" fmla="*/ 114213 w 706560"/>
                  <a:gd name="connsiteY1" fmla="*/ 178359 h 549294"/>
                  <a:gd name="connsiteX2" fmla="*/ 440532 w 706560"/>
                  <a:gd name="connsiteY2" fmla="*/ 596 h 549294"/>
                  <a:gd name="connsiteX3" fmla="*/ 706560 w 706560"/>
                  <a:gd name="connsiteY3" fmla="*/ 132351 h 549294"/>
                  <a:gd name="connsiteX4" fmla="*/ 298103 w 706560"/>
                  <a:gd name="connsiteY4" fmla="*/ 100708 h 549294"/>
                  <a:gd name="connsiteX5" fmla="*/ 10696 w 706560"/>
                  <a:gd name="connsiteY5" fmla="*/ 549294 h 549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6560" h="549294">
                    <a:moveTo>
                      <a:pt x="10696" y="549294"/>
                    </a:moveTo>
                    <a:cubicBezTo>
                      <a:pt x="-25663" y="441919"/>
                      <a:pt x="36096" y="256476"/>
                      <a:pt x="114213" y="178359"/>
                    </a:cubicBezTo>
                    <a:cubicBezTo>
                      <a:pt x="176141" y="85461"/>
                      <a:pt x="341808" y="8264"/>
                      <a:pt x="440532" y="596"/>
                    </a:cubicBezTo>
                    <a:cubicBezTo>
                      <a:pt x="539256" y="-7072"/>
                      <a:pt x="645564" y="60423"/>
                      <a:pt x="706560" y="132351"/>
                    </a:cubicBezTo>
                    <a:cubicBezTo>
                      <a:pt x="607731" y="128553"/>
                      <a:pt x="534142" y="-34411"/>
                      <a:pt x="298103" y="100708"/>
                    </a:cubicBezTo>
                    <a:cubicBezTo>
                      <a:pt x="62064" y="235827"/>
                      <a:pt x="54322" y="341884"/>
                      <a:pt x="10696" y="5492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6668432-1C35-DB1E-34D9-E9192533D79C}"/>
                </a:ext>
              </a:extLst>
            </p:cNvPr>
            <p:cNvGrpSpPr>
              <a:grpSpLocks noChangeAspect="1"/>
            </p:cNvGrpSpPr>
            <p:nvPr/>
          </p:nvGrpSpPr>
          <p:grpSpPr>
            <a:xfrm rot="6300000">
              <a:off x="3952975" y="4927453"/>
              <a:ext cx="459810" cy="432000"/>
              <a:chOff x="4664305" y="2496362"/>
              <a:chExt cx="3629186" cy="3409688"/>
            </a:xfrm>
          </p:grpSpPr>
          <p:sp>
            <p:nvSpPr>
              <p:cNvPr id="56" name="Oval 10">
                <a:extLst>
                  <a:ext uri="{FF2B5EF4-FFF2-40B4-BE49-F238E27FC236}">
                    <a16:creationId xmlns:a16="http://schemas.microsoft.com/office/drawing/2014/main" id="{14724D79-7C88-58BA-0108-F91FEC75A329}"/>
                  </a:ext>
                </a:extLst>
              </p:cNvPr>
              <p:cNvSpPr/>
              <p:nvPr/>
            </p:nvSpPr>
            <p:spPr>
              <a:xfrm>
                <a:off x="4664305" y="2496362"/>
                <a:ext cx="3629186" cy="3409688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6572" h="821600">
                    <a:moveTo>
                      <a:pt x="13922" y="544166"/>
                    </a:moveTo>
                    <a:cubicBezTo>
                      <a:pt x="-30648" y="436815"/>
                      <a:pt x="39322" y="251348"/>
                      <a:pt x="117439" y="173231"/>
                    </a:cubicBezTo>
                    <a:cubicBezTo>
                      <a:pt x="195556" y="95114"/>
                      <a:pt x="320640" y="8370"/>
                      <a:pt x="419364" y="702"/>
                    </a:cubicBezTo>
                    <a:cubicBezTo>
                      <a:pt x="518088" y="-6966"/>
                      <a:pt x="631669" y="49106"/>
                      <a:pt x="709786" y="127223"/>
                    </a:cubicBezTo>
                    <a:cubicBezTo>
                      <a:pt x="787903" y="205340"/>
                      <a:pt x="877523" y="306461"/>
                      <a:pt x="876565" y="400393"/>
                    </a:cubicBezTo>
                    <a:cubicBezTo>
                      <a:pt x="875607" y="494325"/>
                      <a:pt x="833911" y="606947"/>
                      <a:pt x="755794" y="685064"/>
                    </a:cubicBezTo>
                    <a:cubicBezTo>
                      <a:pt x="677677" y="763181"/>
                      <a:pt x="508504" y="840820"/>
                      <a:pt x="384859" y="817337"/>
                    </a:cubicBezTo>
                    <a:cubicBezTo>
                      <a:pt x="261214" y="793854"/>
                      <a:pt x="58492" y="651517"/>
                      <a:pt x="13922" y="544166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10">
                <a:extLst>
                  <a:ext uri="{FF2B5EF4-FFF2-40B4-BE49-F238E27FC236}">
                    <a16:creationId xmlns:a16="http://schemas.microsoft.com/office/drawing/2014/main" id="{89A59A8E-9B29-7226-F8B3-CF47CA9372FC}"/>
                  </a:ext>
                </a:extLst>
              </p:cNvPr>
              <p:cNvSpPr/>
              <p:nvPr/>
            </p:nvSpPr>
            <p:spPr>
              <a:xfrm rot="10571451">
                <a:off x="5321531" y="3130339"/>
                <a:ext cx="2658635" cy="2497841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6572" h="821600">
                    <a:moveTo>
                      <a:pt x="13922" y="544166"/>
                    </a:moveTo>
                    <a:cubicBezTo>
                      <a:pt x="-30648" y="436815"/>
                      <a:pt x="39322" y="251348"/>
                      <a:pt x="117439" y="173231"/>
                    </a:cubicBezTo>
                    <a:cubicBezTo>
                      <a:pt x="195556" y="95114"/>
                      <a:pt x="320640" y="8370"/>
                      <a:pt x="419364" y="702"/>
                    </a:cubicBezTo>
                    <a:cubicBezTo>
                      <a:pt x="518088" y="-6966"/>
                      <a:pt x="631669" y="49106"/>
                      <a:pt x="709786" y="127223"/>
                    </a:cubicBezTo>
                    <a:cubicBezTo>
                      <a:pt x="787903" y="205340"/>
                      <a:pt x="877523" y="306461"/>
                      <a:pt x="876565" y="400393"/>
                    </a:cubicBezTo>
                    <a:cubicBezTo>
                      <a:pt x="875607" y="494325"/>
                      <a:pt x="833911" y="606947"/>
                      <a:pt x="755794" y="685064"/>
                    </a:cubicBezTo>
                    <a:cubicBezTo>
                      <a:pt x="677677" y="763181"/>
                      <a:pt x="508504" y="840820"/>
                      <a:pt x="384859" y="817337"/>
                    </a:cubicBezTo>
                    <a:cubicBezTo>
                      <a:pt x="261214" y="793854"/>
                      <a:pt x="58492" y="651517"/>
                      <a:pt x="13922" y="544166"/>
                    </a:cubicBezTo>
                    <a:close/>
                  </a:path>
                </a:pathLst>
              </a:custGeom>
              <a:solidFill>
                <a:srgbClr val="76D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Moon 14">
                <a:extLst>
                  <a:ext uri="{FF2B5EF4-FFF2-40B4-BE49-F238E27FC236}">
                    <a16:creationId xmlns:a16="http://schemas.microsoft.com/office/drawing/2014/main" id="{61A808EB-4369-CC0E-EDA0-9668BBF59856}"/>
                  </a:ext>
                </a:extLst>
              </p:cNvPr>
              <p:cNvSpPr/>
              <p:nvPr/>
            </p:nvSpPr>
            <p:spPr>
              <a:xfrm rot="2700000">
                <a:off x="5763133" y="2911710"/>
                <a:ext cx="668378" cy="1828544"/>
              </a:xfrm>
              <a:custGeom>
                <a:avLst/>
                <a:gdLst>
                  <a:gd name="connsiteX0" fmla="*/ 403392 w 403392"/>
                  <a:gd name="connsiteY0" fmla="*/ 806784 h 806784"/>
                  <a:gd name="connsiteX1" fmla="*/ 0 w 403392"/>
                  <a:gd name="connsiteY1" fmla="*/ 403392 h 806784"/>
                  <a:gd name="connsiteX2" fmla="*/ 403392 w 403392"/>
                  <a:gd name="connsiteY2" fmla="*/ 0 h 806784"/>
                  <a:gd name="connsiteX3" fmla="*/ 181365 w 403392"/>
                  <a:gd name="connsiteY3" fmla="*/ 403392 h 806784"/>
                  <a:gd name="connsiteX4" fmla="*/ 403392 w 403392"/>
                  <a:gd name="connsiteY4" fmla="*/ 806784 h 806784"/>
                  <a:gd name="connsiteX0" fmla="*/ 403392 w 405124"/>
                  <a:gd name="connsiteY0" fmla="*/ 828824 h 828824"/>
                  <a:gd name="connsiteX1" fmla="*/ 0 w 405124"/>
                  <a:gd name="connsiteY1" fmla="*/ 425432 h 828824"/>
                  <a:gd name="connsiteX2" fmla="*/ 403392 w 405124"/>
                  <a:gd name="connsiteY2" fmla="*/ 22040 h 828824"/>
                  <a:gd name="connsiteX3" fmla="*/ 181365 w 405124"/>
                  <a:gd name="connsiteY3" fmla="*/ 425432 h 828824"/>
                  <a:gd name="connsiteX4" fmla="*/ 403392 w 405124"/>
                  <a:gd name="connsiteY4" fmla="*/ 828824 h 828824"/>
                  <a:gd name="connsiteX0" fmla="*/ 405692 w 405692"/>
                  <a:gd name="connsiteY0" fmla="*/ 758300 h 758300"/>
                  <a:gd name="connsiteX1" fmla="*/ 2300 w 405692"/>
                  <a:gd name="connsiteY1" fmla="*/ 354908 h 758300"/>
                  <a:gd name="connsiteX2" fmla="*/ 222698 w 405692"/>
                  <a:gd name="connsiteY2" fmla="*/ 20647 h 758300"/>
                  <a:gd name="connsiteX3" fmla="*/ 183665 w 405692"/>
                  <a:gd name="connsiteY3" fmla="*/ 354908 h 758300"/>
                  <a:gd name="connsiteX4" fmla="*/ 405692 w 405692"/>
                  <a:gd name="connsiteY4" fmla="*/ 758300 h 758300"/>
                  <a:gd name="connsiteX0" fmla="*/ 405692 w 416275"/>
                  <a:gd name="connsiteY0" fmla="*/ 758300 h 789179"/>
                  <a:gd name="connsiteX1" fmla="*/ 2300 w 416275"/>
                  <a:gd name="connsiteY1" fmla="*/ 354908 h 789179"/>
                  <a:gd name="connsiteX2" fmla="*/ 222698 w 416275"/>
                  <a:gd name="connsiteY2" fmla="*/ 20647 h 789179"/>
                  <a:gd name="connsiteX3" fmla="*/ 183665 w 416275"/>
                  <a:gd name="connsiteY3" fmla="*/ 354908 h 789179"/>
                  <a:gd name="connsiteX4" fmla="*/ 405692 w 416275"/>
                  <a:gd name="connsiteY4" fmla="*/ 758300 h 789179"/>
                  <a:gd name="connsiteX0" fmla="*/ 191992 w 223393"/>
                  <a:gd name="connsiteY0" fmla="*/ 676323 h 711638"/>
                  <a:gd name="connsiteX1" fmla="*/ 60 w 223393"/>
                  <a:gd name="connsiteY1" fmla="*/ 354262 h 711638"/>
                  <a:gd name="connsiteX2" fmla="*/ 220458 w 223393"/>
                  <a:gd name="connsiteY2" fmla="*/ 20001 h 711638"/>
                  <a:gd name="connsiteX3" fmla="*/ 181425 w 223393"/>
                  <a:gd name="connsiteY3" fmla="*/ 354262 h 711638"/>
                  <a:gd name="connsiteX4" fmla="*/ 191992 w 223393"/>
                  <a:gd name="connsiteY4" fmla="*/ 676323 h 711638"/>
                  <a:gd name="connsiteX0" fmla="*/ 192032 w 223433"/>
                  <a:gd name="connsiteY0" fmla="*/ 676323 h 715918"/>
                  <a:gd name="connsiteX1" fmla="*/ 100 w 223433"/>
                  <a:gd name="connsiteY1" fmla="*/ 354262 h 715918"/>
                  <a:gd name="connsiteX2" fmla="*/ 220498 w 223433"/>
                  <a:gd name="connsiteY2" fmla="*/ 20001 h 715918"/>
                  <a:gd name="connsiteX3" fmla="*/ 181465 w 223433"/>
                  <a:gd name="connsiteY3" fmla="*/ 354262 h 715918"/>
                  <a:gd name="connsiteX4" fmla="*/ 192032 w 223433"/>
                  <a:gd name="connsiteY4" fmla="*/ 676323 h 715918"/>
                  <a:gd name="connsiteX0" fmla="*/ 187999 w 223474"/>
                  <a:gd name="connsiteY0" fmla="*/ 623058 h 666531"/>
                  <a:gd name="connsiteX1" fmla="*/ 134 w 223474"/>
                  <a:gd name="connsiteY1" fmla="*/ 353862 h 666531"/>
                  <a:gd name="connsiteX2" fmla="*/ 220532 w 223474"/>
                  <a:gd name="connsiteY2" fmla="*/ 19601 h 666531"/>
                  <a:gd name="connsiteX3" fmla="*/ 181499 w 223474"/>
                  <a:gd name="connsiteY3" fmla="*/ 353862 h 666531"/>
                  <a:gd name="connsiteX4" fmla="*/ 187999 w 223474"/>
                  <a:gd name="connsiteY4" fmla="*/ 623058 h 666531"/>
                  <a:gd name="connsiteX0" fmla="*/ 187999 w 240955"/>
                  <a:gd name="connsiteY0" fmla="*/ 617299 h 660772"/>
                  <a:gd name="connsiteX1" fmla="*/ 134 w 240955"/>
                  <a:gd name="connsiteY1" fmla="*/ 348103 h 660772"/>
                  <a:gd name="connsiteX2" fmla="*/ 220532 w 240955"/>
                  <a:gd name="connsiteY2" fmla="*/ 13842 h 660772"/>
                  <a:gd name="connsiteX3" fmla="*/ 181499 w 240955"/>
                  <a:gd name="connsiteY3" fmla="*/ 348103 h 660772"/>
                  <a:gd name="connsiteX4" fmla="*/ 187999 w 240955"/>
                  <a:gd name="connsiteY4" fmla="*/ 617299 h 660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955" h="660772">
                    <a:moveTo>
                      <a:pt x="187999" y="617299"/>
                    </a:moveTo>
                    <a:cubicBezTo>
                      <a:pt x="155446" y="778035"/>
                      <a:pt x="-5288" y="448679"/>
                      <a:pt x="134" y="348103"/>
                    </a:cubicBezTo>
                    <a:cubicBezTo>
                      <a:pt x="5556" y="247527"/>
                      <a:pt x="159513" y="-69628"/>
                      <a:pt x="220532" y="13842"/>
                    </a:cubicBezTo>
                    <a:cubicBezTo>
                      <a:pt x="281551" y="97312"/>
                      <a:pt x="186921" y="247527"/>
                      <a:pt x="181499" y="348103"/>
                    </a:cubicBezTo>
                    <a:cubicBezTo>
                      <a:pt x="176077" y="448679"/>
                      <a:pt x="220552" y="456563"/>
                      <a:pt x="187999" y="617299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10">
                <a:extLst>
                  <a:ext uri="{FF2B5EF4-FFF2-40B4-BE49-F238E27FC236}">
                    <a16:creationId xmlns:a16="http://schemas.microsoft.com/office/drawing/2014/main" id="{5F5105BA-DAAA-F144-DAC5-EBE44301BC5D}"/>
                  </a:ext>
                </a:extLst>
              </p:cNvPr>
              <p:cNvSpPr/>
              <p:nvPr/>
            </p:nvSpPr>
            <p:spPr>
              <a:xfrm rot="10571451">
                <a:off x="5851493" y="3929409"/>
                <a:ext cx="2142987" cy="1669969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  <a:gd name="connsiteX0" fmla="*/ 39835 w 902485"/>
                  <a:gd name="connsiteY0" fmla="*/ 544166 h 689389"/>
                  <a:gd name="connsiteX1" fmla="*/ 143352 w 902485"/>
                  <a:gd name="connsiteY1" fmla="*/ 173231 h 689389"/>
                  <a:gd name="connsiteX2" fmla="*/ 445277 w 902485"/>
                  <a:gd name="connsiteY2" fmla="*/ 702 h 689389"/>
                  <a:gd name="connsiteX3" fmla="*/ 735699 w 902485"/>
                  <a:gd name="connsiteY3" fmla="*/ 127223 h 689389"/>
                  <a:gd name="connsiteX4" fmla="*/ 902478 w 902485"/>
                  <a:gd name="connsiteY4" fmla="*/ 400393 h 689389"/>
                  <a:gd name="connsiteX5" fmla="*/ 781707 w 902485"/>
                  <a:gd name="connsiteY5" fmla="*/ 685064 h 689389"/>
                  <a:gd name="connsiteX6" fmla="*/ 39835 w 902485"/>
                  <a:gd name="connsiteY6" fmla="*/ 544166 h 689389"/>
                  <a:gd name="connsiteX0" fmla="*/ 48533 w 911183"/>
                  <a:gd name="connsiteY0" fmla="*/ 544166 h 551776"/>
                  <a:gd name="connsiteX1" fmla="*/ 152050 w 911183"/>
                  <a:gd name="connsiteY1" fmla="*/ 173231 h 551776"/>
                  <a:gd name="connsiteX2" fmla="*/ 453975 w 911183"/>
                  <a:gd name="connsiteY2" fmla="*/ 702 h 551776"/>
                  <a:gd name="connsiteX3" fmla="*/ 744397 w 911183"/>
                  <a:gd name="connsiteY3" fmla="*/ 127223 h 551776"/>
                  <a:gd name="connsiteX4" fmla="*/ 911176 w 911183"/>
                  <a:gd name="connsiteY4" fmla="*/ 400393 h 551776"/>
                  <a:gd name="connsiteX5" fmla="*/ 48533 w 911183"/>
                  <a:gd name="connsiteY5" fmla="*/ 544166 h 551776"/>
                  <a:gd name="connsiteX0" fmla="*/ 36542 w 732406"/>
                  <a:gd name="connsiteY0" fmla="*/ 544166 h 544310"/>
                  <a:gd name="connsiteX1" fmla="*/ 140059 w 732406"/>
                  <a:gd name="connsiteY1" fmla="*/ 173231 h 544310"/>
                  <a:gd name="connsiteX2" fmla="*/ 441984 w 732406"/>
                  <a:gd name="connsiteY2" fmla="*/ 702 h 544310"/>
                  <a:gd name="connsiteX3" fmla="*/ 732406 w 732406"/>
                  <a:gd name="connsiteY3" fmla="*/ 127223 h 544310"/>
                  <a:gd name="connsiteX4" fmla="*/ 36542 w 732406"/>
                  <a:gd name="connsiteY4" fmla="*/ 544166 h 544310"/>
                  <a:gd name="connsiteX0" fmla="*/ 36542 w 732806"/>
                  <a:gd name="connsiteY0" fmla="*/ 544040 h 550040"/>
                  <a:gd name="connsiteX1" fmla="*/ 140059 w 732806"/>
                  <a:gd name="connsiteY1" fmla="*/ 173105 h 550040"/>
                  <a:gd name="connsiteX2" fmla="*/ 441984 w 732806"/>
                  <a:gd name="connsiteY2" fmla="*/ 576 h 550040"/>
                  <a:gd name="connsiteX3" fmla="*/ 732406 w 732806"/>
                  <a:gd name="connsiteY3" fmla="*/ 127097 h 550040"/>
                  <a:gd name="connsiteX4" fmla="*/ 378423 w 732806"/>
                  <a:gd name="connsiteY4" fmla="*/ 383054 h 550040"/>
                  <a:gd name="connsiteX5" fmla="*/ 36542 w 732806"/>
                  <a:gd name="connsiteY5" fmla="*/ 544040 h 550040"/>
                  <a:gd name="connsiteX0" fmla="*/ 4871 w 701135"/>
                  <a:gd name="connsiteY0" fmla="*/ 544040 h 544098"/>
                  <a:gd name="connsiteX1" fmla="*/ 108388 w 701135"/>
                  <a:gd name="connsiteY1" fmla="*/ 173105 h 544098"/>
                  <a:gd name="connsiteX2" fmla="*/ 410313 w 701135"/>
                  <a:gd name="connsiteY2" fmla="*/ 576 h 544098"/>
                  <a:gd name="connsiteX3" fmla="*/ 700735 w 701135"/>
                  <a:gd name="connsiteY3" fmla="*/ 127097 h 544098"/>
                  <a:gd name="connsiteX4" fmla="*/ 231202 w 701135"/>
                  <a:gd name="connsiteY4" fmla="*/ 143976 h 544098"/>
                  <a:gd name="connsiteX5" fmla="*/ 4871 w 701135"/>
                  <a:gd name="connsiteY5" fmla="*/ 544040 h 544098"/>
                  <a:gd name="connsiteX0" fmla="*/ 4871 w 701135"/>
                  <a:gd name="connsiteY0" fmla="*/ 544040 h 544098"/>
                  <a:gd name="connsiteX1" fmla="*/ 108388 w 701135"/>
                  <a:gd name="connsiteY1" fmla="*/ 173105 h 544098"/>
                  <a:gd name="connsiteX2" fmla="*/ 410313 w 701135"/>
                  <a:gd name="connsiteY2" fmla="*/ 576 h 544098"/>
                  <a:gd name="connsiteX3" fmla="*/ 700735 w 701135"/>
                  <a:gd name="connsiteY3" fmla="*/ 127097 h 544098"/>
                  <a:gd name="connsiteX4" fmla="*/ 231202 w 701135"/>
                  <a:gd name="connsiteY4" fmla="*/ 143976 h 544098"/>
                  <a:gd name="connsiteX5" fmla="*/ 4871 w 701135"/>
                  <a:gd name="connsiteY5" fmla="*/ 544040 h 544098"/>
                  <a:gd name="connsiteX0" fmla="*/ 10133 w 706397"/>
                  <a:gd name="connsiteY0" fmla="*/ 544040 h 544326"/>
                  <a:gd name="connsiteX1" fmla="*/ 113650 w 706397"/>
                  <a:gd name="connsiteY1" fmla="*/ 173105 h 544326"/>
                  <a:gd name="connsiteX2" fmla="*/ 415575 w 706397"/>
                  <a:gd name="connsiteY2" fmla="*/ 576 h 544326"/>
                  <a:gd name="connsiteX3" fmla="*/ 705997 w 706397"/>
                  <a:gd name="connsiteY3" fmla="*/ 127097 h 544326"/>
                  <a:gd name="connsiteX4" fmla="*/ 323021 w 706397"/>
                  <a:gd name="connsiteY4" fmla="*/ 107669 h 544326"/>
                  <a:gd name="connsiteX5" fmla="*/ 10133 w 706397"/>
                  <a:gd name="connsiteY5" fmla="*/ 544040 h 544326"/>
                  <a:gd name="connsiteX0" fmla="*/ 8524 w 704788"/>
                  <a:gd name="connsiteY0" fmla="*/ 544040 h 544438"/>
                  <a:gd name="connsiteX1" fmla="*/ 112041 w 704788"/>
                  <a:gd name="connsiteY1" fmla="*/ 173105 h 544438"/>
                  <a:gd name="connsiteX2" fmla="*/ 413966 w 704788"/>
                  <a:gd name="connsiteY2" fmla="*/ 576 h 544438"/>
                  <a:gd name="connsiteX3" fmla="*/ 704388 w 704788"/>
                  <a:gd name="connsiteY3" fmla="*/ 127097 h 544438"/>
                  <a:gd name="connsiteX4" fmla="*/ 295931 w 704788"/>
                  <a:gd name="connsiteY4" fmla="*/ 95454 h 544438"/>
                  <a:gd name="connsiteX5" fmla="*/ 8524 w 704788"/>
                  <a:gd name="connsiteY5" fmla="*/ 544040 h 544438"/>
                  <a:gd name="connsiteX0" fmla="*/ 8524 w 704788"/>
                  <a:gd name="connsiteY0" fmla="*/ 544040 h 544438"/>
                  <a:gd name="connsiteX1" fmla="*/ 112041 w 704788"/>
                  <a:gd name="connsiteY1" fmla="*/ 173105 h 544438"/>
                  <a:gd name="connsiteX2" fmla="*/ 413966 w 704788"/>
                  <a:gd name="connsiteY2" fmla="*/ 576 h 544438"/>
                  <a:gd name="connsiteX3" fmla="*/ 704388 w 704788"/>
                  <a:gd name="connsiteY3" fmla="*/ 127097 h 544438"/>
                  <a:gd name="connsiteX4" fmla="*/ 295931 w 704788"/>
                  <a:gd name="connsiteY4" fmla="*/ 95454 h 544438"/>
                  <a:gd name="connsiteX5" fmla="*/ 8524 w 704788"/>
                  <a:gd name="connsiteY5" fmla="*/ 544040 h 544438"/>
                  <a:gd name="connsiteX0" fmla="*/ 8524 w 704388"/>
                  <a:gd name="connsiteY0" fmla="*/ 544104 h 544502"/>
                  <a:gd name="connsiteX1" fmla="*/ 112041 w 704388"/>
                  <a:gd name="connsiteY1" fmla="*/ 173169 h 544502"/>
                  <a:gd name="connsiteX2" fmla="*/ 413966 w 704388"/>
                  <a:gd name="connsiteY2" fmla="*/ 640 h 544502"/>
                  <a:gd name="connsiteX3" fmla="*/ 704388 w 704388"/>
                  <a:gd name="connsiteY3" fmla="*/ 127161 h 544502"/>
                  <a:gd name="connsiteX4" fmla="*/ 295931 w 704388"/>
                  <a:gd name="connsiteY4" fmla="*/ 95518 h 544502"/>
                  <a:gd name="connsiteX5" fmla="*/ 8524 w 704388"/>
                  <a:gd name="connsiteY5" fmla="*/ 544104 h 544502"/>
                  <a:gd name="connsiteX0" fmla="*/ 8524 w 704388"/>
                  <a:gd name="connsiteY0" fmla="*/ 544104 h 544502"/>
                  <a:gd name="connsiteX1" fmla="*/ 112041 w 704388"/>
                  <a:gd name="connsiteY1" fmla="*/ 173169 h 544502"/>
                  <a:gd name="connsiteX2" fmla="*/ 413966 w 704388"/>
                  <a:gd name="connsiteY2" fmla="*/ 640 h 544502"/>
                  <a:gd name="connsiteX3" fmla="*/ 704388 w 704388"/>
                  <a:gd name="connsiteY3" fmla="*/ 127161 h 544502"/>
                  <a:gd name="connsiteX4" fmla="*/ 295931 w 704388"/>
                  <a:gd name="connsiteY4" fmla="*/ 95518 h 544502"/>
                  <a:gd name="connsiteX5" fmla="*/ 8524 w 704388"/>
                  <a:gd name="connsiteY5" fmla="*/ 544104 h 544502"/>
                  <a:gd name="connsiteX0" fmla="*/ 8524 w 704388"/>
                  <a:gd name="connsiteY0" fmla="*/ 549294 h 549692"/>
                  <a:gd name="connsiteX1" fmla="*/ 112041 w 704388"/>
                  <a:gd name="connsiteY1" fmla="*/ 178359 h 549692"/>
                  <a:gd name="connsiteX2" fmla="*/ 438360 w 704388"/>
                  <a:gd name="connsiteY2" fmla="*/ 596 h 549692"/>
                  <a:gd name="connsiteX3" fmla="*/ 704388 w 704388"/>
                  <a:gd name="connsiteY3" fmla="*/ 132351 h 549692"/>
                  <a:gd name="connsiteX4" fmla="*/ 295931 w 704388"/>
                  <a:gd name="connsiteY4" fmla="*/ 100708 h 549692"/>
                  <a:gd name="connsiteX5" fmla="*/ 8524 w 704388"/>
                  <a:gd name="connsiteY5" fmla="*/ 549294 h 549692"/>
                  <a:gd name="connsiteX0" fmla="*/ 8524 w 704388"/>
                  <a:gd name="connsiteY0" fmla="*/ 549294 h 549692"/>
                  <a:gd name="connsiteX1" fmla="*/ 112041 w 704388"/>
                  <a:gd name="connsiteY1" fmla="*/ 178359 h 549692"/>
                  <a:gd name="connsiteX2" fmla="*/ 438360 w 704388"/>
                  <a:gd name="connsiteY2" fmla="*/ 596 h 549692"/>
                  <a:gd name="connsiteX3" fmla="*/ 704388 w 704388"/>
                  <a:gd name="connsiteY3" fmla="*/ 132351 h 549692"/>
                  <a:gd name="connsiteX4" fmla="*/ 295931 w 704388"/>
                  <a:gd name="connsiteY4" fmla="*/ 100708 h 549692"/>
                  <a:gd name="connsiteX5" fmla="*/ 8524 w 704388"/>
                  <a:gd name="connsiteY5" fmla="*/ 549294 h 549692"/>
                  <a:gd name="connsiteX0" fmla="*/ 10696 w 706560"/>
                  <a:gd name="connsiteY0" fmla="*/ 549294 h 566639"/>
                  <a:gd name="connsiteX1" fmla="*/ 114213 w 706560"/>
                  <a:gd name="connsiteY1" fmla="*/ 178359 h 566639"/>
                  <a:gd name="connsiteX2" fmla="*/ 440532 w 706560"/>
                  <a:gd name="connsiteY2" fmla="*/ 596 h 566639"/>
                  <a:gd name="connsiteX3" fmla="*/ 706560 w 706560"/>
                  <a:gd name="connsiteY3" fmla="*/ 132351 h 566639"/>
                  <a:gd name="connsiteX4" fmla="*/ 298103 w 706560"/>
                  <a:gd name="connsiteY4" fmla="*/ 100708 h 566639"/>
                  <a:gd name="connsiteX5" fmla="*/ 10696 w 706560"/>
                  <a:gd name="connsiteY5" fmla="*/ 549294 h 566639"/>
                  <a:gd name="connsiteX0" fmla="*/ 10696 w 706560"/>
                  <a:gd name="connsiteY0" fmla="*/ 549294 h 566638"/>
                  <a:gd name="connsiteX1" fmla="*/ 114213 w 706560"/>
                  <a:gd name="connsiteY1" fmla="*/ 178359 h 566638"/>
                  <a:gd name="connsiteX2" fmla="*/ 440532 w 706560"/>
                  <a:gd name="connsiteY2" fmla="*/ 596 h 566638"/>
                  <a:gd name="connsiteX3" fmla="*/ 706560 w 706560"/>
                  <a:gd name="connsiteY3" fmla="*/ 132351 h 566638"/>
                  <a:gd name="connsiteX4" fmla="*/ 298103 w 706560"/>
                  <a:gd name="connsiteY4" fmla="*/ 100708 h 566638"/>
                  <a:gd name="connsiteX5" fmla="*/ 10696 w 706560"/>
                  <a:gd name="connsiteY5" fmla="*/ 549294 h 566638"/>
                  <a:gd name="connsiteX0" fmla="*/ 10696 w 706560"/>
                  <a:gd name="connsiteY0" fmla="*/ 549294 h 549294"/>
                  <a:gd name="connsiteX1" fmla="*/ 114213 w 706560"/>
                  <a:gd name="connsiteY1" fmla="*/ 178359 h 549294"/>
                  <a:gd name="connsiteX2" fmla="*/ 440532 w 706560"/>
                  <a:gd name="connsiteY2" fmla="*/ 596 h 549294"/>
                  <a:gd name="connsiteX3" fmla="*/ 706560 w 706560"/>
                  <a:gd name="connsiteY3" fmla="*/ 132351 h 549294"/>
                  <a:gd name="connsiteX4" fmla="*/ 298103 w 706560"/>
                  <a:gd name="connsiteY4" fmla="*/ 100708 h 549294"/>
                  <a:gd name="connsiteX5" fmla="*/ 10696 w 706560"/>
                  <a:gd name="connsiteY5" fmla="*/ 549294 h 549294"/>
                  <a:gd name="connsiteX0" fmla="*/ 10696 w 706560"/>
                  <a:gd name="connsiteY0" fmla="*/ 549294 h 549294"/>
                  <a:gd name="connsiteX1" fmla="*/ 114213 w 706560"/>
                  <a:gd name="connsiteY1" fmla="*/ 178359 h 549294"/>
                  <a:gd name="connsiteX2" fmla="*/ 440532 w 706560"/>
                  <a:gd name="connsiteY2" fmla="*/ 596 h 549294"/>
                  <a:gd name="connsiteX3" fmla="*/ 706560 w 706560"/>
                  <a:gd name="connsiteY3" fmla="*/ 132351 h 549294"/>
                  <a:gd name="connsiteX4" fmla="*/ 298103 w 706560"/>
                  <a:gd name="connsiteY4" fmla="*/ 100708 h 549294"/>
                  <a:gd name="connsiteX5" fmla="*/ 10696 w 706560"/>
                  <a:gd name="connsiteY5" fmla="*/ 549294 h 549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6560" h="549294">
                    <a:moveTo>
                      <a:pt x="10696" y="549294"/>
                    </a:moveTo>
                    <a:cubicBezTo>
                      <a:pt x="-25663" y="441919"/>
                      <a:pt x="36096" y="256476"/>
                      <a:pt x="114213" y="178359"/>
                    </a:cubicBezTo>
                    <a:cubicBezTo>
                      <a:pt x="176141" y="85461"/>
                      <a:pt x="341808" y="8264"/>
                      <a:pt x="440532" y="596"/>
                    </a:cubicBezTo>
                    <a:cubicBezTo>
                      <a:pt x="539256" y="-7072"/>
                      <a:pt x="645564" y="60423"/>
                      <a:pt x="706560" y="132351"/>
                    </a:cubicBezTo>
                    <a:cubicBezTo>
                      <a:pt x="607731" y="128553"/>
                      <a:pt x="534142" y="-34411"/>
                      <a:pt x="298103" y="100708"/>
                    </a:cubicBezTo>
                    <a:cubicBezTo>
                      <a:pt x="62064" y="235827"/>
                      <a:pt x="54322" y="341884"/>
                      <a:pt x="10696" y="5492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989C106-1CC7-95C9-6D88-0B2A92C1C809}"/>
                </a:ext>
              </a:extLst>
            </p:cNvPr>
            <p:cNvGrpSpPr>
              <a:grpSpLocks noChangeAspect="1"/>
            </p:cNvGrpSpPr>
            <p:nvPr/>
          </p:nvGrpSpPr>
          <p:grpSpPr>
            <a:xfrm rot="2700000">
              <a:off x="3453225" y="4737626"/>
              <a:ext cx="459810" cy="432000"/>
              <a:chOff x="4664305" y="2496362"/>
              <a:chExt cx="3629186" cy="3409688"/>
            </a:xfrm>
          </p:grpSpPr>
          <p:sp>
            <p:nvSpPr>
              <p:cNvPr id="52" name="Oval 10">
                <a:extLst>
                  <a:ext uri="{FF2B5EF4-FFF2-40B4-BE49-F238E27FC236}">
                    <a16:creationId xmlns:a16="http://schemas.microsoft.com/office/drawing/2014/main" id="{A044D630-4A79-81E7-8F7B-3910A1BD2719}"/>
                  </a:ext>
                </a:extLst>
              </p:cNvPr>
              <p:cNvSpPr/>
              <p:nvPr/>
            </p:nvSpPr>
            <p:spPr>
              <a:xfrm>
                <a:off x="4664305" y="2496362"/>
                <a:ext cx="3629186" cy="3409688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6572" h="821600">
                    <a:moveTo>
                      <a:pt x="13922" y="544166"/>
                    </a:moveTo>
                    <a:cubicBezTo>
                      <a:pt x="-30648" y="436815"/>
                      <a:pt x="39322" y="251348"/>
                      <a:pt x="117439" y="173231"/>
                    </a:cubicBezTo>
                    <a:cubicBezTo>
                      <a:pt x="195556" y="95114"/>
                      <a:pt x="320640" y="8370"/>
                      <a:pt x="419364" y="702"/>
                    </a:cubicBezTo>
                    <a:cubicBezTo>
                      <a:pt x="518088" y="-6966"/>
                      <a:pt x="631669" y="49106"/>
                      <a:pt x="709786" y="127223"/>
                    </a:cubicBezTo>
                    <a:cubicBezTo>
                      <a:pt x="787903" y="205340"/>
                      <a:pt x="877523" y="306461"/>
                      <a:pt x="876565" y="400393"/>
                    </a:cubicBezTo>
                    <a:cubicBezTo>
                      <a:pt x="875607" y="494325"/>
                      <a:pt x="833911" y="606947"/>
                      <a:pt x="755794" y="685064"/>
                    </a:cubicBezTo>
                    <a:cubicBezTo>
                      <a:pt x="677677" y="763181"/>
                      <a:pt x="508504" y="840820"/>
                      <a:pt x="384859" y="817337"/>
                    </a:cubicBezTo>
                    <a:cubicBezTo>
                      <a:pt x="261214" y="793854"/>
                      <a:pt x="58492" y="651517"/>
                      <a:pt x="13922" y="544166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10">
                <a:extLst>
                  <a:ext uri="{FF2B5EF4-FFF2-40B4-BE49-F238E27FC236}">
                    <a16:creationId xmlns:a16="http://schemas.microsoft.com/office/drawing/2014/main" id="{FD55A0F8-EE9A-E9A5-D705-6BD949434AB3}"/>
                  </a:ext>
                </a:extLst>
              </p:cNvPr>
              <p:cNvSpPr/>
              <p:nvPr/>
            </p:nvSpPr>
            <p:spPr>
              <a:xfrm rot="10571451">
                <a:off x="5321531" y="3130339"/>
                <a:ext cx="2658635" cy="2497841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6572" h="821600">
                    <a:moveTo>
                      <a:pt x="13922" y="544166"/>
                    </a:moveTo>
                    <a:cubicBezTo>
                      <a:pt x="-30648" y="436815"/>
                      <a:pt x="39322" y="251348"/>
                      <a:pt x="117439" y="173231"/>
                    </a:cubicBezTo>
                    <a:cubicBezTo>
                      <a:pt x="195556" y="95114"/>
                      <a:pt x="320640" y="8370"/>
                      <a:pt x="419364" y="702"/>
                    </a:cubicBezTo>
                    <a:cubicBezTo>
                      <a:pt x="518088" y="-6966"/>
                      <a:pt x="631669" y="49106"/>
                      <a:pt x="709786" y="127223"/>
                    </a:cubicBezTo>
                    <a:cubicBezTo>
                      <a:pt x="787903" y="205340"/>
                      <a:pt x="877523" y="306461"/>
                      <a:pt x="876565" y="400393"/>
                    </a:cubicBezTo>
                    <a:cubicBezTo>
                      <a:pt x="875607" y="494325"/>
                      <a:pt x="833911" y="606947"/>
                      <a:pt x="755794" y="685064"/>
                    </a:cubicBezTo>
                    <a:cubicBezTo>
                      <a:pt x="677677" y="763181"/>
                      <a:pt x="508504" y="840820"/>
                      <a:pt x="384859" y="817337"/>
                    </a:cubicBezTo>
                    <a:cubicBezTo>
                      <a:pt x="261214" y="793854"/>
                      <a:pt x="58492" y="651517"/>
                      <a:pt x="13922" y="544166"/>
                    </a:cubicBezTo>
                    <a:close/>
                  </a:path>
                </a:pathLst>
              </a:custGeom>
              <a:solidFill>
                <a:srgbClr val="76D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Moon 14">
                <a:extLst>
                  <a:ext uri="{FF2B5EF4-FFF2-40B4-BE49-F238E27FC236}">
                    <a16:creationId xmlns:a16="http://schemas.microsoft.com/office/drawing/2014/main" id="{3B12F4AE-F913-79FB-1CFB-3C1EC31E3CF0}"/>
                  </a:ext>
                </a:extLst>
              </p:cNvPr>
              <p:cNvSpPr/>
              <p:nvPr/>
            </p:nvSpPr>
            <p:spPr>
              <a:xfrm rot="2700000">
                <a:off x="5763133" y="2911710"/>
                <a:ext cx="668378" cy="1828544"/>
              </a:xfrm>
              <a:custGeom>
                <a:avLst/>
                <a:gdLst>
                  <a:gd name="connsiteX0" fmla="*/ 403392 w 403392"/>
                  <a:gd name="connsiteY0" fmla="*/ 806784 h 806784"/>
                  <a:gd name="connsiteX1" fmla="*/ 0 w 403392"/>
                  <a:gd name="connsiteY1" fmla="*/ 403392 h 806784"/>
                  <a:gd name="connsiteX2" fmla="*/ 403392 w 403392"/>
                  <a:gd name="connsiteY2" fmla="*/ 0 h 806784"/>
                  <a:gd name="connsiteX3" fmla="*/ 181365 w 403392"/>
                  <a:gd name="connsiteY3" fmla="*/ 403392 h 806784"/>
                  <a:gd name="connsiteX4" fmla="*/ 403392 w 403392"/>
                  <a:gd name="connsiteY4" fmla="*/ 806784 h 806784"/>
                  <a:gd name="connsiteX0" fmla="*/ 403392 w 405124"/>
                  <a:gd name="connsiteY0" fmla="*/ 828824 h 828824"/>
                  <a:gd name="connsiteX1" fmla="*/ 0 w 405124"/>
                  <a:gd name="connsiteY1" fmla="*/ 425432 h 828824"/>
                  <a:gd name="connsiteX2" fmla="*/ 403392 w 405124"/>
                  <a:gd name="connsiteY2" fmla="*/ 22040 h 828824"/>
                  <a:gd name="connsiteX3" fmla="*/ 181365 w 405124"/>
                  <a:gd name="connsiteY3" fmla="*/ 425432 h 828824"/>
                  <a:gd name="connsiteX4" fmla="*/ 403392 w 405124"/>
                  <a:gd name="connsiteY4" fmla="*/ 828824 h 828824"/>
                  <a:gd name="connsiteX0" fmla="*/ 405692 w 405692"/>
                  <a:gd name="connsiteY0" fmla="*/ 758300 h 758300"/>
                  <a:gd name="connsiteX1" fmla="*/ 2300 w 405692"/>
                  <a:gd name="connsiteY1" fmla="*/ 354908 h 758300"/>
                  <a:gd name="connsiteX2" fmla="*/ 222698 w 405692"/>
                  <a:gd name="connsiteY2" fmla="*/ 20647 h 758300"/>
                  <a:gd name="connsiteX3" fmla="*/ 183665 w 405692"/>
                  <a:gd name="connsiteY3" fmla="*/ 354908 h 758300"/>
                  <a:gd name="connsiteX4" fmla="*/ 405692 w 405692"/>
                  <a:gd name="connsiteY4" fmla="*/ 758300 h 758300"/>
                  <a:gd name="connsiteX0" fmla="*/ 405692 w 416275"/>
                  <a:gd name="connsiteY0" fmla="*/ 758300 h 789179"/>
                  <a:gd name="connsiteX1" fmla="*/ 2300 w 416275"/>
                  <a:gd name="connsiteY1" fmla="*/ 354908 h 789179"/>
                  <a:gd name="connsiteX2" fmla="*/ 222698 w 416275"/>
                  <a:gd name="connsiteY2" fmla="*/ 20647 h 789179"/>
                  <a:gd name="connsiteX3" fmla="*/ 183665 w 416275"/>
                  <a:gd name="connsiteY3" fmla="*/ 354908 h 789179"/>
                  <a:gd name="connsiteX4" fmla="*/ 405692 w 416275"/>
                  <a:gd name="connsiteY4" fmla="*/ 758300 h 789179"/>
                  <a:gd name="connsiteX0" fmla="*/ 191992 w 223393"/>
                  <a:gd name="connsiteY0" fmla="*/ 676323 h 711638"/>
                  <a:gd name="connsiteX1" fmla="*/ 60 w 223393"/>
                  <a:gd name="connsiteY1" fmla="*/ 354262 h 711638"/>
                  <a:gd name="connsiteX2" fmla="*/ 220458 w 223393"/>
                  <a:gd name="connsiteY2" fmla="*/ 20001 h 711638"/>
                  <a:gd name="connsiteX3" fmla="*/ 181425 w 223393"/>
                  <a:gd name="connsiteY3" fmla="*/ 354262 h 711638"/>
                  <a:gd name="connsiteX4" fmla="*/ 191992 w 223393"/>
                  <a:gd name="connsiteY4" fmla="*/ 676323 h 711638"/>
                  <a:gd name="connsiteX0" fmla="*/ 192032 w 223433"/>
                  <a:gd name="connsiteY0" fmla="*/ 676323 h 715918"/>
                  <a:gd name="connsiteX1" fmla="*/ 100 w 223433"/>
                  <a:gd name="connsiteY1" fmla="*/ 354262 h 715918"/>
                  <a:gd name="connsiteX2" fmla="*/ 220498 w 223433"/>
                  <a:gd name="connsiteY2" fmla="*/ 20001 h 715918"/>
                  <a:gd name="connsiteX3" fmla="*/ 181465 w 223433"/>
                  <a:gd name="connsiteY3" fmla="*/ 354262 h 715918"/>
                  <a:gd name="connsiteX4" fmla="*/ 192032 w 223433"/>
                  <a:gd name="connsiteY4" fmla="*/ 676323 h 715918"/>
                  <a:gd name="connsiteX0" fmla="*/ 187999 w 223474"/>
                  <a:gd name="connsiteY0" fmla="*/ 623058 h 666531"/>
                  <a:gd name="connsiteX1" fmla="*/ 134 w 223474"/>
                  <a:gd name="connsiteY1" fmla="*/ 353862 h 666531"/>
                  <a:gd name="connsiteX2" fmla="*/ 220532 w 223474"/>
                  <a:gd name="connsiteY2" fmla="*/ 19601 h 666531"/>
                  <a:gd name="connsiteX3" fmla="*/ 181499 w 223474"/>
                  <a:gd name="connsiteY3" fmla="*/ 353862 h 666531"/>
                  <a:gd name="connsiteX4" fmla="*/ 187999 w 223474"/>
                  <a:gd name="connsiteY4" fmla="*/ 623058 h 666531"/>
                  <a:gd name="connsiteX0" fmla="*/ 187999 w 240955"/>
                  <a:gd name="connsiteY0" fmla="*/ 617299 h 660772"/>
                  <a:gd name="connsiteX1" fmla="*/ 134 w 240955"/>
                  <a:gd name="connsiteY1" fmla="*/ 348103 h 660772"/>
                  <a:gd name="connsiteX2" fmla="*/ 220532 w 240955"/>
                  <a:gd name="connsiteY2" fmla="*/ 13842 h 660772"/>
                  <a:gd name="connsiteX3" fmla="*/ 181499 w 240955"/>
                  <a:gd name="connsiteY3" fmla="*/ 348103 h 660772"/>
                  <a:gd name="connsiteX4" fmla="*/ 187999 w 240955"/>
                  <a:gd name="connsiteY4" fmla="*/ 617299 h 660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955" h="660772">
                    <a:moveTo>
                      <a:pt x="187999" y="617299"/>
                    </a:moveTo>
                    <a:cubicBezTo>
                      <a:pt x="155446" y="778035"/>
                      <a:pt x="-5288" y="448679"/>
                      <a:pt x="134" y="348103"/>
                    </a:cubicBezTo>
                    <a:cubicBezTo>
                      <a:pt x="5556" y="247527"/>
                      <a:pt x="159513" y="-69628"/>
                      <a:pt x="220532" y="13842"/>
                    </a:cubicBezTo>
                    <a:cubicBezTo>
                      <a:pt x="281551" y="97312"/>
                      <a:pt x="186921" y="247527"/>
                      <a:pt x="181499" y="348103"/>
                    </a:cubicBezTo>
                    <a:cubicBezTo>
                      <a:pt x="176077" y="448679"/>
                      <a:pt x="220552" y="456563"/>
                      <a:pt x="187999" y="617299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10">
                <a:extLst>
                  <a:ext uri="{FF2B5EF4-FFF2-40B4-BE49-F238E27FC236}">
                    <a16:creationId xmlns:a16="http://schemas.microsoft.com/office/drawing/2014/main" id="{F48665A0-2D18-BE0B-5A47-7BC0E74915CE}"/>
                  </a:ext>
                </a:extLst>
              </p:cNvPr>
              <p:cNvSpPr/>
              <p:nvPr/>
            </p:nvSpPr>
            <p:spPr>
              <a:xfrm rot="10571451">
                <a:off x="5851493" y="3929409"/>
                <a:ext cx="2142987" cy="1669969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  <a:gd name="connsiteX0" fmla="*/ 39835 w 902485"/>
                  <a:gd name="connsiteY0" fmla="*/ 544166 h 689389"/>
                  <a:gd name="connsiteX1" fmla="*/ 143352 w 902485"/>
                  <a:gd name="connsiteY1" fmla="*/ 173231 h 689389"/>
                  <a:gd name="connsiteX2" fmla="*/ 445277 w 902485"/>
                  <a:gd name="connsiteY2" fmla="*/ 702 h 689389"/>
                  <a:gd name="connsiteX3" fmla="*/ 735699 w 902485"/>
                  <a:gd name="connsiteY3" fmla="*/ 127223 h 689389"/>
                  <a:gd name="connsiteX4" fmla="*/ 902478 w 902485"/>
                  <a:gd name="connsiteY4" fmla="*/ 400393 h 689389"/>
                  <a:gd name="connsiteX5" fmla="*/ 781707 w 902485"/>
                  <a:gd name="connsiteY5" fmla="*/ 685064 h 689389"/>
                  <a:gd name="connsiteX6" fmla="*/ 39835 w 902485"/>
                  <a:gd name="connsiteY6" fmla="*/ 544166 h 689389"/>
                  <a:gd name="connsiteX0" fmla="*/ 48533 w 911183"/>
                  <a:gd name="connsiteY0" fmla="*/ 544166 h 551776"/>
                  <a:gd name="connsiteX1" fmla="*/ 152050 w 911183"/>
                  <a:gd name="connsiteY1" fmla="*/ 173231 h 551776"/>
                  <a:gd name="connsiteX2" fmla="*/ 453975 w 911183"/>
                  <a:gd name="connsiteY2" fmla="*/ 702 h 551776"/>
                  <a:gd name="connsiteX3" fmla="*/ 744397 w 911183"/>
                  <a:gd name="connsiteY3" fmla="*/ 127223 h 551776"/>
                  <a:gd name="connsiteX4" fmla="*/ 911176 w 911183"/>
                  <a:gd name="connsiteY4" fmla="*/ 400393 h 551776"/>
                  <a:gd name="connsiteX5" fmla="*/ 48533 w 911183"/>
                  <a:gd name="connsiteY5" fmla="*/ 544166 h 551776"/>
                  <a:gd name="connsiteX0" fmla="*/ 36542 w 732406"/>
                  <a:gd name="connsiteY0" fmla="*/ 544166 h 544310"/>
                  <a:gd name="connsiteX1" fmla="*/ 140059 w 732406"/>
                  <a:gd name="connsiteY1" fmla="*/ 173231 h 544310"/>
                  <a:gd name="connsiteX2" fmla="*/ 441984 w 732406"/>
                  <a:gd name="connsiteY2" fmla="*/ 702 h 544310"/>
                  <a:gd name="connsiteX3" fmla="*/ 732406 w 732406"/>
                  <a:gd name="connsiteY3" fmla="*/ 127223 h 544310"/>
                  <a:gd name="connsiteX4" fmla="*/ 36542 w 732406"/>
                  <a:gd name="connsiteY4" fmla="*/ 544166 h 544310"/>
                  <a:gd name="connsiteX0" fmla="*/ 36542 w 732806"/>
                  <a:gd name="connsiteY0" fmla="*/ 544040 h 550040"/>
                  <a:gd name="connsiteX1" fmla="*/ 140059 w 732806"/>
                  <a:gd name="connsiteY1" fmla="*/ 173105 h 550040"/>
                  <a:gd name="connsiteX2" fmla="*/ 441984 w 732806"/>
                  <a:gd name="connsiteY2" fmla="*/ 576 h 550040"/>
                  <a:gd name="connsiteX3" fmla="*/ 732406 w 732806"/>
                  <a:gd name="connsiteY3" fmla="*/ 127097 h 550040"/>
                  <a:gd name="connsiteX4" fmla="*/ 378423 w 732806"/>
                  <a:gd name="connsiteY4" fmla="*/ 383054 h 550040"/>
                  <a:gd name="connsiteX5" fmla="*/ 36542 w 732806"/>
                  <a:gd name="connsiteY5" fmla="*/ 544040 h 550040"/>
                  <a:gd name="connsiteX0" fmla="*/ 4871 w 701135"/>
                  <a:gd name="connsiteY0" fmla="*/ 544040 h 544098"/>
                  <a:gd name="connsiteX1" fmla="*/ 108388 w 701135"/>
                  <a:gd name="connsiteY1" fmla="*/ 173105 h 544098"/>
                  <a:gd name="connsiteX2" fmla="*/ 410313 w 701135"/>
                  <a:gd name="connsiteY2" fmla="*/ 576 h 544098"/>
                  <a:gd name="connsiteX3" fmla="*/ 700735 w 701135"/>
                  <a:gd name="connsiteY3" fmla="*/ 127097 h 544098"/>
                  <a:gd name="connsiteX4" fmla="*/ 231202 w 701135"/>
                  <a:gd name="connsiteY4" fmla="*/ 143976 h 544098"/>
                  <a:gd name="connsiteX5" fmla="*/ 4871 w 701135"/>
                  <a:gd name="connsiteY5" fmla="*/ 544040 h 544098"/>
                  <a:gd name="connsiteX0" fmla="*/ 4871 w 701135"/>
                  <a:gd name="connsiteY0" fmla="*/ 544040 h 544098"/>
                  <a:gd name="connsiteX1" fmla="*/ 108388 w 701135"/>
                  <a:gd name="connsiteY1" fmla="*/ 173105 h 544098"/>
                  <a:gd name="connsiteX2" fmla="*/ 410313 w 701135"/>
                  <a:gd name="connsiteY2" fmla="*/ 576 h 544098"/>
                  <a:gd name="connsiteX3" fmla="*/ 700735 w 701135"/>
                  <a:gd name="connsiteY3" fmla="*/ 127097 h 544098"/>
                  <a:gd name="connsiteX4" fmla="*/ 231202 w 701135"/>
                  <a:gd name="connsiteY4" fmla="*/ 143976 h 544098"/>
                  <a:gd name="connsiteX5" fmla="*/ 4871 w 701135"/>
                  <a:gd name="connsiteY5" fmla="*/ 544040 h 544098"/>
                  <a:gd name="connsiteX0" fmla="*/ 10133 w 706397"/>
                  <a:gd name="connsiteY0" fmla="*/ 544040 h 544326"/>
                  <a:gd name="connsiteX1" fmla="*/ 113650 w 706397"/>
                  <a:gd name="connsiteY1" fmla="*/ 173105 h 544326"/>
                  <a:gd name="connsiteX2" fmla="*/ 415575 w 706397"/>
                  <a:gd name="connsiteY2" fmla="*/ 576 h 544326"/>
                  <a:gd name="connsiteX3" fmla="*/ 705997 w 706397"/>
                  <a:gd name="connsiteY3" fmla="*/ 127097 h 544326"/>
                  <a:gd name="connsiteX4" fmla="*/ 323021 w 706397"/>
                  <a:gd name="connsiteY4" fmla="*/ 107669 h 544326"/>
                  <a:gd name="connsiteX5" fmla="*/ 10133 w 706397"/>
                  <a:gd name="connsiteY5" fmla="*/ 544040 h 544326"/>
                  <a:gd name="connsiteX0" fmla="*/ 8524 w 704788"/>
                  <a:gd name="connsiteY0" fmla="*/ 544040 h 544438"/>
                  <a:gd name="connsiteX1" fmla="*/ 112041 w 704788"/>
                  <a:gd name="connsiteY1" fmla="*/ 173105 h 544438"/>
                  <a:gd name="connsiteX2" fmla="*/ 413966 w 704788"/>
                  <a:gd name="connsiteY2" fmla="*/ 576 h 544438"/>
                  <a:gd name="connsiteX3" fmla="*/ 704388 w 704788"/>
                  <a:gd name="connsiteY3" fmla="*/ 127097 h 544438"/>
                  <a:gd name="connsiteX4" fmla="*/ 295931 w 704788"/>
                  <a:gd name="connsiteY4" fmla="*/ 95454 h 544438"/>
                  <a:gd name="connsiteX5" fmla="*/ 8524 w 704788"/>
                  <a:gd name="connsiteY5" fmla="*/ 544040 h 544438"/>
                  <a:gd name="connsiteX0" fmla="*/ 8524 w 704788"/>
                  <a:gd name="connsiteY0" fmla="*/ 544040 h 544438"/>
                  <a:gd name="connsiteX1" fmla="*/ 112041 w 704788"/>
                  <a:gd name="connsiteY1" fmla="*/ 173105 h 544438"/>
                  <a:gd name="connsiteX2" fmla="*/ 413966 w 704788"/>
                  <a:gd name="connsiteY2" fmla="*/ 576 h 544438"/>
                  <a:gd name="connsiteX3" fmla="*/ 704388 w 704788"/>
                  <a:gd name="connsiteY3" fmla="*/ 127097 h 544438"/>
                  <a:gd name="connsiteX4" fmla="*/ 295931 w 704788"/>
                  <a:gd name="connsiteY4" fmla="*/ 95454 h 544438"/>
                  <a:gd name="connsiteX5" fmla="*/ 8524 w 704788"/>
                  <a:gd name="connsiteY5" fmla="*/ 544040 h 544438"/>
                  <a:gd name="connsiteX0" fmla="*/ 8524 w 704388"/>
                  <a:gd name="connsiteY0" fmla="*/ 544104 h 544502"/>
                  <a:gd name="connsiteX1" fmla="*/ 112041 w 704388"/>
                  <a:gd name="connsiteY1" fmla="*/ 173169 h 544502"/>
                  <a:gd name="connsiteX2" fmla="*/ 413966 w 704388"/>
                  <a:gd name="connsiteY2" fmla="*/ 640 h 544502"/>
                  <a:gd name="connsiteX3" fmla="*/ 704388 w 704388"/>
                  <a:gd name="connsiteY3" fmla="*/ 127161 h 544502"/>
                  <a:gd name="connsiteX4" fmla="*/ 295931 w 704388"/>
                  <a:gd name="connsiteY4" fmla="*/ 95518 h 544502"/>
                  <a:gd name="connsiteX5" fmla="*/ 8524 w 704388"/>
                  <a:gd name="connsiteY5" fmla="*/ 544104 h 544502"/>
                  <a:gd name="connsiteX0" fmla="*/ 8524 w 704388"/>
                  <a:gd name="connsiteY0" fmla="*/ 544104 h 544502"/>
                  <a:gd name="connsiteX1" fmla="*/ 112041 w 704388"/>
                  <a:gd name="connsiteY1" fmla="*/ 173169 h 544502"/>
                  <a:gd name="connsiteX2" fmla="*/ 413966 w 704388"/>
                  <a:gd name="connsiteY2" fmla="*/ 640 h 544502"/>
                  <a:gd name="connsiteX3" fmla="*/ 704388 w 704388"/>
                  <a:gd name="connsiteY3" fmla="*/ 127161 h 544502"/>
                  <a:gd name="connsiteX4" fmla="*/ 295931 w 704388"/>
                  <a:gd name="connsiteY4" fmla="*/ 95518 h 544502"/>
                  <a:gd name="connsiteX5" fmla="*/ 8524 w 704388"/>
                  <a:gd name="connsiteY5" fmla="*/ 544104 h 544502"/>
                  <a:gd name="connsiteX0" fmla="*/ 8524 w 704388"/>
                  <a:gd name="connsiteY0" fmla="*/ 549294 h 549692"/>
                  <a:gd name="connsiteX1" fmla="*/ 112041 w 704388"/>
                  <a:gd name="connsiteY1" fmla="*/ 178359 h 549692"/>
                  <a:gd name="connsiteX2" fmla="*/ 438360 w 704388"/>
                  <a:gd name="connsiteY2" fmla="*/ 596 h 549692"/>
                  <a:gd name="connsiteX3" fmla="*/ 704388 w 704388"/>
                  <a:gd name="connsiteY3" fmla="*/ 132351 h 549692"/>
                  <a:gd name="connsiteX4" fmla="*/ 295931 w 704388"/>
                  <a:gd name="connsiteY4" fmla="*/ 100708 h 549692"/>
                  <a:gd name="connsiteX5" fmla="*/ 8524 w 704388"/>
                  <a:gd name="connsiteY5" fmla="*/ 549294 h 549692"/>
                  <a:gd name="connsiteX0" fmla="*/ 8524 w 704388"/>
                  <a:gd name="connsiteY0" fmla="*/ 549294 h 549692"/>
                  <a:gd name="connsiteX1" fmla="*/ 112041 w 704388"/>
                  <a:gd name="connsiteY1" fmla="*/ 178359 h 549692"/>
                  <a:gd name="connsiteX2" fmla="*/ 438360 w 704388"/>
                  <a:gd name="connsiteY2" fmla="*/ 596 h 549692"/>
                  <a:gd name="connsiteX3" fmla="*/ 704388 w 704388"/>
                  <a:gd name="connsiteY3" fmla="*/ 132351 h 549692"/>
                  <a:gd name="connsiteX4" fmla="*/ 295931 w 704388"/>
                  <a:gd name="connsiteY4" fmla="*/ 100708 h 549692"/>
                  <a:gd name="connsiteX5" fmla="*/ 8524 w 704388"/>
                  <a:gd name="connsiteY5" fmla="*/ 549294 h 549692"/>
                  <a:gd name="connsiteX0" fmla="*/ 10696 w 706560"/>
                  <a:gd name="connsiteY0" fmla="*/ 549294 h 566639"/>
                  <a:gd name="connsiteX1" fmla="*/ 114213 w 706560"/>
                  <a:gd name="connsiteY1" fmla="*/ 178359 h 566639"/>
                  <a:gd name="connsiteX2" fmla="*/ 440532 w 706560"/>
                  <a:gd name="connsiteY2" fmla="*/ 596 h 566639"/>
                  <a:gd name="connsiteX3" fmla="*/ 706560 w 706560"/>
                  <a:gd name="connsiteY3" fmla="*/ 132351 h 566639"/>
                  <a:gd name="connsiteX4" fmla="*/ 298103 w 706560"/>
                  <a:gd name="connsiteY4" fmla="*/ 100708 h 566639"/>
                  <a:gd name="connsiteX5" fmla="*/ 10696 w 706560"/>
                  <a:gd name="connsiteY5" fmla="*/ 549294 h 566639"/>
                  <a:gd name="connsiteX0" fmla="*/ 10696 w 706560"/>
                  <a:gd name="connsiteY0" fmla="*/ 549294 h 566638"/>
                  <a:gd name="connsiteX1" fmla="*/ 114213 w 706560"/>
                  <a:gd name="connsiteY1" fmla="*/ 178359 h 566638"/>
                  <a:gd name="connsiteX2" fmla="*/ 440532 w 706560"/>
                  <a:gd name="connsiteY2" fmla="*/ 596 h 566638"/>
                  <a:gd name="connsiteX3" fmla="*/ 706560 w 706560"/>
                  <a:gd name="connsiteY3" fmla="*/ 132351 h 566638"/>
                  <a:gd name="connsiteX4" fmla="*/ 298103 w 706560"/>
                  <a:gd name="connsiteY4" fmla="*/ 100708 h 566638"/>
                  <a:gd name="connsiteX5" fmla="*/ 10696 w 706560"/>
                  <a:gd name="connsiteY5" fmla="*/ 549294 h 566638"/>
                  <a:gd name="connsiteX0" fmla="*/ 10696 w 706560"/>
                  <a:gd name="connsiteY0" fmla="*/ 549294 h 549294"/>
                  <a:gd name="connsiteX1" fmla="*/ 114213 w 706560"/>
                  <a:gd name="connsiteY1" fmla="*/ 178359 h 549294"/>
                  <a:gd name="connsiteX2" fmla="*/ 440532 w 706560"/>
                  <a:gd name="connsiteY2" fmla="*/ 596 h 549294"/>
                  <a:gd name="connsiteX3" fmla="*/ 706560 w 706560"/>
                  <a:gd name="connsiteY3" fmla="*/ 132351 h 549294"/>
                  <a:gd name="connsiteX4" fmla="*/ 298103 w 706560"/>
                  <a:gd name="connsiteY4" fmla="*/ 100708 h 549294"/>
                  <a:gd name="connsiteX5" fmla="*/ 10696 w 706560"/>
                  <a:gd name="connsiteY5" fmla="*/ 549294 h 549294"/>
                  <a:gd name="connsiteX0" fmla="*/ 10696 w 706560"/>
                  <a:gd name="connsiteY0" fmla="*/ 549294 h 549294"/>
                  <a:gd name="connsiteX1" fmla="*/ 114213 w 706560"/>
                  <a:gd name="connsiteY1" fmla="*/ 178359 h 549294"/>
                  <a:gd name="connsiteX2" fmla="*/ 440532 w 706560"/>
                  <a:gd name="connsiteY2" fmla="*/ 596 h 549294"/>
                  <a:gd name="connsiteX3" fmla="*/ 706560 w 706560"/>
                  <a:gd name="connsiteY3" fmla="*/ 132351 h 549294"/>
                  <a:gd name="connsiteX4" fmla="*/ 298103 w 706560"/>
                  <a:gd name="connsiteY4" fmla="*/ 100708 h 549294"/>
                  <a:gd name="connsiteX5" fmla="*/ 10696 w 706560"/>
                  <a:gd name="connsiteY5" fmla="*/ 549294 h 549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6560" h="549294">
                    <a:moveTo>
                      <a:pt x="10696" y="549294"/>
                    </a:moveTo>
                    <a:cubicBezTo>
                      <a:pt x="-25663" y="441919"/>
                      <a:pt x="36096" y="256476"/>
                      <a:pt x="114213" y="178359"/>
                    </a:cubicBezTo>
                    <a:cubicBezTo>
                      <a:pt x="176141" y="85461"/>
                      <a:pt x="341808" y="8264"/>
                      <a:pt x="440532" y="596"/>
                    </a:cubicBezTo>
                    <a:cubicBezTo>
                      <a:pt x="539256" y="-7072"/>
                      <a:pt x="645564" y="60423"/>
                      <a:pt x="706560" y="132351"/>
                    </a:cubicBezTo>
                    <a:cubicBezTo>
                      <a:pt x="607731" y="128553"/>
                      <a:pt x="534142" y="-34411"/>
                      <a:pt x="298103" y="100708"/>
                    </a:cubicBezTo>
                    <a:cubicBezTo>
                      <a:pt x="62064" y="235827"/>
                      <a:pt x="54322" y="341884"/>
                      <a:pt x="10696" y="5492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9" name="Graphic 68" descr="Scissors">
            <a:extLst>
              <a:ext uri="{FF2B5EF4-FFF2-40B4-BE49-F238E27FC236}">
                <a16:creationId xmlns:a16="http://schemas.microsoft.com/office/drawing/2014/main" id="{C65F5DE6-D7C4-D86C-662B-C130854255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63077" y="3251478"/>
            <a:ext cx="914400" cy="914400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C232B601-5D4E-5CB5-D14B-36272E57415B}"/>
              </a:ext>
            </a:extLst>
          </p:cNvPr>
          <p:cNvGrpSpPr/>
          <p:nvPr/>
        </p:nvGrpSpPr>
        <p:grpSpPr>
          <a:xfrm rot="7820350">
            <a:off x="5374046" y="4531130"/>
            <a:ext cx="1605067" cy="1152427"/>
            <a:chOff x="5432103" y="4297717"/>
            <a:chExt cx="1605067" cy="1152427"/>
          </a:xfrm>
        </p:grpSpPr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BCEACA57-2165-FBA3-477C-4893998EE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32103" y="4433825"/>
              <a:ext cx="619472" cy="576000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41D4F242-5551-E730-46E6-AD6863D64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2700000">
              <a:off x="6011670" y="4319453"/>
              <a:ext cx="619472" cy="576000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D0C5D3D9-9064-16D9-4F90-8D0CF9A9B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9000000">
              <a:off x="5816561" y="4874144"/>
              <a:ext cx="619472" cy="576000"/>
            </a:xfrm>
            <a:prstGeom prst="rect">
              <a:avLst/>
            </a:prstGeom>
          </p:spPr>
        </p:pic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14C17390-2AEC-AB7A-5478-F3CC82593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2700000">
              <a:off x="6439434" y="4789814"/>
              <a:ext cx="619472" cy="57600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11EEDC3-C817-B3C2-DB28-998C1240CAD5}"/>
              </a:ext>
            </a:extLst>
          </p:cNvPr>
          <p:cNvGrpSpPr/>
          <p:nvPr/>
        </p:nvGrpSpPr>
        <p:grpSpPr>
          <a:xfrm rot="7820350">
            <a:off x="8685777" y="2271222"/>
            <a:ext cx="913594" cy="655954"/>
            <a:chOff x="5432103" y="4297717"/>
            <a:chExt cx="1605067" cy="1152427"/>
          </a:xfrm>
        </p:grpSpPr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BF6224A5-7F3A-5106-F57F-217E4145B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32103" y="4433825"/>
              <a:ext cx="619472" cy="576000"/>
            </a:xfrm>
            <a:prstGeom prst="rect">
              <a:avLst/>
            </a:prstGeom>
          </p:spPr>
        </p:pic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2BE86054-A765-14DC-ABF8-65319371C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2700000">
              <a:off x="6011670" y="4319453"/>
              <a:ext cx="619472" cy="576000"/>
            </a:xfrm>
            <a:prstGeom prst="rect">
              <a:avLst/>
            </a:prstGeom>
          </p:spPr>
        </p:pic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A19F906F-AE6A-9F55-E6F5-198192BC5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9000000">
              <a:off x="5816561" y="4874144"/>
              <a:ext cx="619472" cy="576000"/>
            </a:xfrm>
            <a:prstGeom prst="rect">
              <a:avLst/>
            </a:prstGeom>
          </p:spPr>
        </p:pic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9B8C4DEC-EB3F-6DA3-9148-2EAE1A3B7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2700000">
              <a:off x="6439434" y="4789814"/>
              <a:ext cx="619472" cy="576000"/>
            </a:xfrm>
            <a:prstGeom prst="rect">
              <a:avLst/>
            </a:prstGeom>
          </p:spPr>
        </p:pic>
      </p:grpSp>
      <p:pic>
        <p:nvPicPr>
          <p:cNvPr id="81" name="Graphic 80" descr="Flask">
            <a:extLst>
              <a:ext uri="{FF2B5EF4-FFF2-40B4-BE49-F238E27FC236}">
                <a16:creationId xmlns:a16="http://schemas.microsoft.com/office/drawing/2014/main" id="{3BEEA79C-A418-1055-6041-BB22B99974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59258" y="3045651"/>
            <a:ext cx="914400" cy="914400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F2C1F392-ABC6-6BE0-4826-9AB39009D75E}"/>
              </a:ext>
            </a:extLst>
          </p:cNvPr>
          <p:cNvGrpSpPr/>
          <p:nvPr/>
        </p:nvGrpSpPr>
        <p:grpSpPr>
          <a:xfrm rot="7820350">
            <a:off x="8292053" y="4134312"/>
            <a:ext cx="913594" cy="655954"/>
            <a:chOff x="5432103" y="4297717"/>
            <a:chExt cx="1605067" cy="1152427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585F5A09-5407-E56A-245D-CD3136D2C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32103" y="4433825"/>
              <a:ext cx="619472" cy="576000"/>
            </a:xfrm>
            <a:prstGeom prst="rect">
              <a:avLst/>
            </a:prstGeom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83337DAF-D450-CF95-283C-CE08FC34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2700000">
              <a:off x="6011670" y="4319453"/>
              <a:ext cx="619472" cy="576000"/>
            </a:xfrm>
            <a:prstGeom prst="rect">
              <a:avLst/>
            </a:pr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84C28EDA-CA04-9B1E-2E29-9CE4CA047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9000000">
              <a:off x="5816561" y="4874144"/>
              <a:ext cx="619472" cy="576000"/>
            </a:xfrm>
            <a:prstGeom prst="rect">
              <a:avLst/>
            </a:prstGeom>
          </p:spPr>
        </p:pic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65CDEDFB-3087-9498-C114-E63713B14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2700000">
              <a:off x="6439434" y="4789814"/>
              <a:ext cx="619472" cy="576000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7AED0BB-1F86-3B52-7502-0DF1DC0A67FE}"/>
              </a:ext>
            </a:extLst>
          </p:cNvPr>
          <p:cNvGrpSpPr/>
          <p:nvPr/>
        </p:nvGrpSpPr>
        <p:grpSpPr>
          <a:xfrm rot="7820350">
            <a:off x="9031822" y="4134313"/>
            <a:ext cx="913594" cy="655954"/>
            <a:chOff x="5432103" y="4297717"/>
            <a:chExt cx="1605067" cy="1152427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18F2A746-17C1-7A29-F33A-5A67A76F4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32103" y="4433825"/>
              <a:ext cx="619472" cy="576000"/>
            </a:xfrm>
            <a:prstGeom prst="rect">
              <a:avLst/>
            </a:prstGeom>
          </p:spPr>
        </p:pic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55FB2430-4167-0594-D11F-B713304A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2700000">
              <a:off x="6011670" y="4319453"/>
              <a:ext cx="619472" cy="576000"/>
            </a:xfrm>
            <a:prstGeom prst="rect">
              <a:avLst/>
            </a:pr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31890117-CD18-DB15-8781-7EADD1007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9000000">
              <a:off x="5816561" y="4874144"/>
              <a:ext cx="619472" cy="576000"/>
            </a:xfrm>
            <a:prstGeom prst="rect">
              <a:avLst/>
            </a:pr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7AFEFE1E-0036-28BC-32F5-B03E1CF47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2700000">
              <a:off x="6439434" y="4789814"/>
              <a:ext cx="619472" cy="57600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1522EFD-4189-F257-67AB-638159415C30}"/>
              </a:ext>
            </a:extLst>
          </p:cNvPr>
          <p:cNvGrpSpPr/>
          <p:nvPr/>
        </p:nvGrpSpPr>
        <p:grpSpPr>
          <a:xfrm rot="7820350">
            <a:off x="8257406" y="4769728"/>
            <a:ext cx="913594" cy="655954"/>
            <a:chOff x="5432103" y="4297717"/>
            <a:chExt cx="1605067" cy="1152427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5927E10D-BC9F-3E41-B743-4047AE9CC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32103" y="4433825"/>
              <a:ext cx="619472" cy="576000"/>
            </a:xfrm>
            <a:prstGeom prst="rect">
              <a:avLst/>
            </a:prstGeom>
          </p:spPr>
        </p:pic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31CAC672-324A-E638-CC02-3AB89CB6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2700000">
              <a:off x="6011670" y="4319453"/>
              <a:ext cx="619472" cy="576000"/>
            </a:xfrm>
            <a:prstGeom prst="rect">
              <a:avLst/>
            </a:prstGeom>
          </p:spPr>
        </p:pic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0FA61C09-0B61-CB8A-E7B3-1439F1E98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9000000">
              <a:off x="5816561" y="4874144"/>
              <a:ext cx="619472" cy="576000"/>
            </a:xfrm>
            <a:prstGeom prst="rect">
              <a:avLst/>
            </a:prstGeom>
          </p:spPr>
        </p:pic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6007CDBC-6F5B-611E-7E48-1FAF4EB7D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2700000">
              <a:off x="6439434" y="4789814"/>
              <a:ext cx="619472" cy="5760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3E963D6-5C44-16F6-3190-A948D3E4E9B6}"/>
              </a:ext>
            </a:extLst>
          </p:cNvPr>
          <p:cNvGrpSpPr/>
          <p:nvPr/>
        </p:nvGrpSpPr>
        <p:grpSpPr>
          <a:xfrm rot="7820350">
            <a:off x="8972461" y="4769729"/>
            <a:ext cx="913594" cy="655954"/>
            <a:chOff x="5432103" y="4297717"/>
            <a:chExt cx="1605067" cy="1152427"/>
          </a:xfrm>
        </p:grpSpPr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B7D00806-CD01-1F5F-9073-497BF45F5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32103" y="4433825"/>
              <a:ext cx="619472" cy="576000"/>
            </a:xfrm>
            <a:prstGeom prst="rect">
              <a:avLst/>
            </a:prstGeom>
          </p:spPr>
        </p:pic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BC4EA9B0-79A8-8BB5-441D-B0C69FE05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2700000">
              <a:off x="6011670" y="4319453"/>
              <a:ext cx="619472" cy="576000"/>
            </a:xfrm>
            <a:prstGeom prst="rect">
              <a:avLst/>
            </a:prstGeom>
          </p:spPr>
        </p:pic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BDAB9E8E-CBCB-0E9A-E65F-D99F2516A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9000000">
              <a:off x="5816561" y="4874144"/>
              <a:ext cx="619472" cy="576000"/>
            </a:xfrm>
            <a:prstGeom prst="rect">
              <a:avLst/>
            </a:prstGeom>
          </p:spPr>
        </p:pic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6BD5FFAA-366C-51F6-CFFB-7315FBF90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2700000">
              <a:off x="6439434" y="4789814"/>
              <a:ext cx="619472" cy="576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508C773-776E-5C27-367B-82F59D85D26C}"/>
                  </a:ext>
                </a:extLst>
              </p:cNvPr>
              <p:cNvSpPr txBox="1"/>
              <p:nvPr/>
            </p:nvSpPr>
            <p:spPr>
              <a:xfrm>
                <a:off x="1418561" y="6074852"/>
                <a:ext cx="27157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Didot" panose="02000503000000020003" pitchFamily="2" charset="-79"/>
                      </a:rPr>
                      <m:t>1.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Didot" panose="02000503000000020003" pitchFamily="2" charset="-79"/>
                    <a:cs typeface="Didot" panose="02000503000000020003" pitchFamily="2" charset="-79"/>
                  </a:rPr>
                  <a:t> Isolation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508C773-776E-5C27-367B-82F59D85D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561" y="6074852"/>
                <a:ext cx="2715718" cy="461665"/>
              </a:xfrm>
              <a:prstGeom prst="rect">
                <a:avLst/>
              </a:prstGeom>
              <a:blipFill>
                <a:blip r:embed="rId20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A2C402D-837C-F430-28FC-E9C18B85F87C}"/>
                  </a:ext>
                </a:extLst>
              </p:cNvPr>
              <p:cNvSpPr txBox="1"/>
              <p:nvPr/>
            </p:nvSpPr>
            <p:spPr>
              <a:xfrm>
                <a:off x="4739421" y="6078086"/>
                <a:ext cx="27157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Didot" panose="02000503000000020003" pitchFamily="2" charset="-79"/>
                      </a:rPr>
                      <m:t>2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Didot" panose="02000503000000020003" pitchFamily="2" charset="-79"/>
                      </a:rPr>
                      <m:t>.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Didot" panose="02000503000000020003" pitchFamily="2" charset="-79"/>
                    <a:cs typeface="Didot" panose="02000503000000020003" pitchFamily="2" charset="-79"/>
                  </a:rPr>
                  <a:t>Modify</a:t>
                </a: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A2C402D-837C-F430-28FC-E9C18B85F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421" y="6078086"/>
                <a:ext cx="2715718" cy="461665"/>
              </a:xfrm>
              <a:prstGeom prst="rect">
                <a:avLst/>
              </a:prstGeom>
              <a:blipFill>
                <a:blip r:embed="rId21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FD777F6-DEEB-1735-1063-4CF73C048FE7}"/>
                  </a:ext>
                </a:extLst>
              </p:cNvPr>
              <p:cNvSpPr txBox="1"/>
              <p:nvPr/>
            </p:nvSpPr>
            <p:spPr>
              <a:xfrm>
                <a:off x="8060282" y="6074851"/>
                <a:ext cx="27157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Didot" panose="02000503000000020003" pitchFamily="2" charset="-79"/>
                      </a:rPr>
                      <m:t>3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Didot" panose="02000503000000020003" pitchFamily="2" charset="-79"/>
                      </a:rPr>
                      <m:t>.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Didot" panose="02000503000000020003" pitchFamily="2" charset="-79"/>
                    <a:cs typeface="Didot" panose="02000503000000020003" pitchFamily="2" charset="-79"/>
                  </a:rPr>
                  <a:t>Infuse</a:t>
                </a: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FD777F6-DEEB-1735-1063-4CF73C048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282" y="6074851"/>
                <a:ext cx="2715718" cy="461665"/>
              </a:xfrm>
              <a:prstGeom prst="rect">
                <a:avLst/>
              </a:prstGeom>
              <a:blipFill>
                <a:blip r:embed="rId22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34786-B4DF-0CDA-0007-3E6637132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E4598D-D47E-B748-9829-043F3294AB12}" type="slidenum">
              <a:rPr lang="en-DE" smtClean="0">
                <a:solidFill>
                  <a:schemeClr val="bg1">
                    <a:alpha val="50000"/>
                  </a:schemeClr>
                </a:solidFill>
              </a:rPr>
              <a:pPr/>
              <a:t>6</a:t>
            </a:fld>
            <a:endParaRPr lang="en-DE" dirty="0">
              <a:solidFill>
                <a:schemeClr val="bg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59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3" grpId="0"/>
      <p:bldP spid="10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9FA8-3EF9-C139-5749-477BF021E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000" y="179410"/>
            <a:ext cx="9360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Possible assumptions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5ACC8F70-FF7F-4CE8-20FA-7DAB79013C04}"/>
              </a:ext>
            </a:extLst>
          </p:cNvPr>
          <p:cNvCxnSpPr>
            <a:cxnSpLocks/>
          </p:cNvCxnSpPr>
          <p:nvPr/>
        </p:nvCxnSpPr>
        <p:spPr>
          <a:xfrm>
            <a:off x="2102850" y="1955604"/>
            <a:ext cx="936000" cy="756000"/>
          </a:xfrm>
          <a:prstGeom prst="bentConnector3">
            <a:avLst>
              <a:gd name="adj1" fmla="val -2118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B68A3C-F0FA-E5A8-89A6-4F0E6019CE7C}"/>
              </a:ext>
            </a:extLst>
          </p:cNvPr>
          <p:cNvCxnSpPr/>
          <p:nvPr/>
        </p:nvCxnSpPr>
        <p:spPr>
          <a:xfrm flipV="1">
            <a:off x="2219054" y="2040399"/>
            <a:ext cx="703591" cy="586409"/>
          </a:xfrm>
          <a:prstGeom prst="straightConnector1">
            <a:avLst/>
          </a:prstGeom>
          <a:ln w="38100">
            <a:solidFill>
              <a:srgbClr val="73FB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52B0A8AD-64D7-8952-B3F2-1E1AB4760D11}"/>
              </a:ext>
            </a:extLst>
          </p:cNvPr>
          <p:cNvCxnSpPr>
            <a:cxnSpLocks/>
          </p:cNvCxnSpPr>
          <p:nvPr/>
        </p:nvCxnSpPr>
        <p:spPr>
          <a:xfrm>
            <a:off x="2102850" y="3228972"/>
            <a:ext cx="936000" cy="756000"/>
          </a:xfrm>
          <a:prstGeom prst="bentConnector3">
            <a:avLst>
              <a:gd name="adj1" fmla="val -2118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 38">
            <a:extLst>
              <a:ext uri="{FF2B5EF4-FFF2-40B4-BE49-F238E27FC236}">
                <a16:creationId xmlns:a16="http://schemas.microsoft.com/office/drawing/2014/main" id="{9ED3D5F4-5372-4334-BF2B-0947C6D3B5AC}"/>
              </a:ext>
            </a:extLst>
          </p:cNvPr>
          <p:cNvSpPr/>
          <p:nvPr/>
        </p:nvSpPr>
        <p:spPr>
          <a:xfrm>
            <a:off x="2160950" y="3307656"/>
            <a:ext cx="1800000" cy="1116000"/>
          </a:xfrm>
          <a:prstGeom prst="arc">
            <a:avLst>
              <a:gd name="adj1" fmla="val 10811133"/>
              <a:gd name="adj2" fmla="val 16133509"/>
            </a:avLst>
          </a:prstGeom>
          <a:ln w="38100">
            <a:solidFill>
              <a:srgbClr val="76D6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D56932B1-C00B-E284-FE89-CECF130C2C66}"/>
              </a:ext>
            </a:extLst>
          </p:cNvPr>
          <p:cNvCxnSpPr>
            <a:cxnSpLocks/>
          </p:cNvCxnSpPr>
          <p:nvPr/>
        </p:nvCxnSpPr>
        <p:spPr>
          <a:xfrm>
            <a:off x="2102850" y="4502340"/>
            <a:ext cx="936000" cy="756000"/>
          </a:xfrm>
          <a:prstGeom prst="bentConnector3">
            <a:avLst>
              <a:gd name="adj1" fmla="val -2118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>
            <a:extLst>
              <a:ext uri="{FF2B5EF4-FFF2-40B4-BE49-F238E27FC236}">
                <a16:creationId xmlns:a16="http://schemas.microsoft.com/office/drawing/2014/main" id="{AC74FBA8-1025-CAD5-9E14-3EE6290C42BE}"/>
              </a:ext>
            </a:extLst>
          </p:cNvPr>
          <p:cNvSpPr/>
          <p:nvPr/>
        </p:nvSpPr>
        <p:spPr>
          <a:xfrm>
            <a:off x="2160950" y="4581024"/>
            <a:ext cx="935999" cy="1116000"/>
          </a:xfrm>
          <a:prstGeom prst="arc">
            <a:avLst>
              <a:gd name="adj1" fmla="val 10811133"/>
              <a:gd name="adj2" fmla="val 19722051"/>
            </a:avLst>
          </a:prstGeom>
          <a:ln w="38100">
            <a:solidFill>
              <a:srgbClr val="D883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05FFD8-DFEB-5194-3182-D7CF8532DCCE}"/>
              </a:ext>
            </a:extLst>
          </p:cNvPr>
          <p:cNvSpPr txBox="1"/>
          <p:nvPr/>
        </p:nvSpPr>
        <p:spPr>
          <a:xfrm>
            <a:off x="3155054" y="2102770"/>
            <a:ext cx="271571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unrestricted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2A4E62-52AB-3F96-B75E-C520B27C6D70}"/>
              </a:ext>
            </a:extLst>
          </p:cNvPr>
          <p:cNvSpPr txBox="1"/>
          <p:nvPr/>
        </p:nvSpPr>
        <p:spPr>
          <a:xfrm>
            <a:off x="1271090" y="5415708"/>
            <a:ext cx="271571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tumor</a:t>
            </a:r>
          </a:p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density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ADA74E-E2F0-D76B-F484-C87159E8BB2D}"/>
              </a:ext>
            </a:extLst>
          </p:cNvPr>
          <p:cNvSpPr txBox="1"/>
          <p:nvPr/>
        </p:nvSpPr>
        <p:spPr>
          <a:xfrm rot="16200000">
            <a:off x="312376" y="3737265"/>
            <a:ext cx="271571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Effector activation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65F887-0BC4-286F-9A3F-24B547BDCAC6}"/>
              </a:ext>
            </a:extLst>
          </p:cNvPr>
          <p:cNvSpPr txBox="1"/>
          <p:nvPr/>
        </p:nvSpPr>
        <p:spPr>
          <a:xfrm>
            <a:off x="3155054" y="3359947"/>
            <a:ext cx="271571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handling time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983E46-6352-E7FA-3198-8224E5E0514C}"/>
              </a:ext>
            </a:extLst>
          </p:cNvPr>
          <p:cNvSpPr txBox="1"/>
          <p:nvPr/>
        </p:nvSpPr>
        <p:spPr>
          <a:xfrm>
            <a:off x="3092375" y="4688849"/>
            <a:ext cx="271571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tumor defense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BBDF044-B866-9F4C-87CD-9923284F30D5}"/>
              </a:ext>
            </a:extLst>
          </p:cNvPr>
          <p:cNvGrpSpPr>
            <a:grpSpLocks noChangeAspect="1"/>
          </p:cNvGrpSpPr>
          <p:nvPr/>
        </p:nvGrpSpPr>
        <p:grpSpPr>
          <a:xfrm>
            <a:off x="6869078" y="5299488"/>
            <a:ext cx="1156059" cy="1027718"/>
            <a:chOff x="6854378" y="2145628"/>
            <a:chExt cx="3349486" cy="297763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C428DC0-9F94-2333-C4F9-A4A87D866E39}"/>
                </a:ext>
              </a:extLst>
            </p:cNvPr>
            <p:cNvGrpSpPr/>
            <p:nvPr/>
          </p:nvGrpSpPr>
          <p:grpSpPr>
            <a:xfrm>
              <a:off x="7143864" y="2145628"/>
              <a:ext cx="3060000" cy="2977639"/>
              <a:chOff x="6335773" y="2186423"/>
              <a:chExt cx="2573597" cy="2517726"/>
            </a:xfrm>
          </p:grpSpPr>
          <p:sp>
            <p:nvSpPr>
              <p:cNvPr id="50" name="Oval 10">
                <a:extLst>
                  <a:ext uri="{FF2B5EF4-FFF2-40B4-BE49-F238E27FC236}">
                    <a16:creationId xmlns:a16="http://schemas.microsoft.com/office/drawing/2014/main" id="{6C0BD221-1A13-6602-C11E-4C3BEB041585}"/>
                  </a:ext>
                </a:extLst>
              </p:cNvPr>
              <p:cNvSpPr/>
              <p:nvPr/>
            </p:nvSpPr>
            <p:spPr>
              <a:xfrm>
                <a:off x="6335773" y="2186423"/>
                <a:ext cx="2573597" cy="2517726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  <a:gd name="connsiteX0" fmla="*/ 13922 w 876572"/>
                  <a:gd name="connsiteY0" fmla="*/ 544966 h 822400"/>
                  <a:gd name="connsiteX1" fmla="*/ 117439 w 876572"/>
                  <a:gd name="connsiteY1" fmla="*/ 174031 h 822400"/>
                  <a:gd name="connsiteX2" fmla="*/ 250011 w 876572"/>
                  <a:gd name="connsiteY2" fmla="*/ 65704 h 822400"/>
                  <a:gd name="connsiteX3" fmla="*/ 419364 w 876572"/>
                  <a:gd name="connsiteY3" fmla="*/ 1502 h 822400"/>
                  <a:gd name="connsiteX4" fmla="*/ 709786 w 876572"/>
                  <a:gd name="connsiteY4" fmla="*/ 128023 h 822400"/>
                  <a:gd name="connsiteX5" fmla="*/ 876565 w 876572"/>
                  <a:gd name="connsiteY5" fmla="*/ 401193 h 822400"/>
                  <a:gd name="connsiteX6" fmla="*/ 755794 w 876572"/>
                  <a:gd name="connsiteY6" fmla="*/ 685864 h 822400"/>
                  <a:gd name="connsiteX7" fmla="*/ 384859 w 876572"/>
                  <a:gd name="connsiteY7" fmla="*/ 818137 h 822400"/>
                  <a:gd name="connsiteX8" fmla="*/ 13922 w 876572"/>
                  <a:gd name="connsiteY8" fmla="*/ 544966 h 822400"/>
                  <a:gd name="connsiteX0" fmla="*/ 13922 w 876572"/>
                  <a:gd name="connsiteY0" fmla="*/ 544207 h 821641"/>
                  <a:gd name="connsiteX1" fmla="*/ 117439 w 876572"/>
                  <a:gd name="connsiteY1" fmla="*/ 173272 h 821641"/>
                  <a:gd name="connsiteX2" fmla="*/ 268797 w 876572"/>
                  <a:gd name="connsiteY2" fmla="*/ 79521 h 821641"/>
                  <a:gd name="connsiteX3" fmla="*/ 419364 w 876572"/>
                  <a:gd name="connsiteY3" fmla="*/ 743 h 821641"/>
                  <a:gd name="connsiteX4" fmla="*/ 709786 w 876572"/>
                  <a:gd name="connsiteY4" fmla="*/ 127264 h 821641"/>
                  <a:gd name="connsiteX5" fmla="*/ 876565 w 876572"/>
                  <a:gd name="connsiteY5" fmla="*/ 400434 h 821641"/>
                  <a:gd name="connsiteX6" fmla="*/ 755794 w 876572"/>
                  <a:gd name="connsiteY6" fmla="*/ 685105 h 821641"/>
                  <a:gd name="connsiteX7" fmla="*/ 384859 w 876572"/>
                  <a:gd name="connsiteY7" fmla="*/ 817378 h 821641"/>
                  <a:gd name="connsiteX8" fmla="*/ 13922 w 876572"/>
                  <a:gd name="connsiteY8" fmla="*/ 544207 h 821641"/>
                  <a:gd name="connsiteX0" fmla="*/ 30022 w 892672"/>
                  <a:gd name="connsiteY0" fmla="*/ 544207 h 821641"/>
                  <a:gd name="connsiteX1" fmla="*/ 34418 w 892672"/>
                  <a:gd name="connsiteY1" fmla="*/ 346065 h 821641"/>
                  <a:gd name="connsiteX2" fmla="*/ 133539 w 892672"/>
                  <a:gd name="connsiteY2" fmla="*/ 173272 h 821641"/>
                  <a:gd name="connsiteX3" fmla="*/ 284897 w 892672"/>
                  <a:gd name="connsiteY3" fmla="*/ 79521 h 821641"/>
                  <a:gd name="connsiteX4" fmla="*/ 435464 w 892672"/>
                  <a:gd name="connsiteY4" fmla="*/ 743 h 821641"/>
                  <a:gd name="connsiteX5" fmla="*/ 725886 w 892672"/>
                  <a:gd name="connsiteY5" fmla="*/ 127264 h 821641"/>
                  <a:gd name="connsiteX6" fmla="*/ 892665 w 892672"/>
                  <a:gd name="connsiteY6" fmla="*/ 400434 h 821641"/>
                  <a:gd name="connsiteX7" fmla="*/ 771894 w 892672"/>
                  <a:gd name="connsiteY7" fmla="*/ 685105 h 821641"/>
                  <a:gd name="connsiteX8" fmla="*/ 400959 w 892672"/>
                  <a:gd name="connsiteY8" fmla="*/ 817378 h 821641"/>
                  <a:gd name="connsiteX9" fmla="*/ 30022 w 892672"/>
                  <a:gd name="connsiteY9" fmla="*/ 544207 h 821641"/>
                  <a:gd name="connsiteX0" fmla="*/ 20474 w 883124"/>
                  <a:gd name="connsiteY0" fmla="*/ 544207 h 821641"/>
                  <a:gd name="connsiteX1" fmla="*/ 56180 w 883124"/>
                  <a:gd name="connsiteY1" fmla="*/ 354394 h 821641"/>
                  <a:gd name="connsiteX2" fmla="*/ 123991 w 883124"/>
                  <a:gd name="connsiteY2" fmla="*/ 173272 h 821641"/>
                  <a:gd name="connsiteX3" fmla="*/ 275349 w 883124"/>
                  <a:gd name="connsiteY3" fmla="*/ 79521 h 821641"/>
                  <a:gd name="connsiteX4" fmla="*/ 425916 w 883124"/>
                  <a:gd name="connsiteY4" fmla="*/ 743 h 821641"/>
                  <a:gd name="connsiteX5" fmla="*/ 716338 w 883124"/>
                  <a:gd name="connsiteY5" fmla="*/ 127264 h 821641"/>
                  <a:gd name="connsiteX6" fmla="*/ 883117 w 883124"/>
                  <a:gd name="connsiteY6" fmla="*/ 400434 h 821641"/>
                  <a:gd name="connsiteX7" fmla="*/ 762346 w 883124"/>
                  <a:gd name="connsiteY7" fmla="*/ 685105 h 821641"/>
                  <a:gd name="connsiteX8" fmla="*/ 391411 w 883124"/>
                  <a:gd name="connsiteY8" fmla="*/ 817378 h 821641"/>
                  <a:gd name="connsiteX9" fmla="*/ 20474 w 883124"/>
                  <a:gd name="connsiteY9" fmla="*/ 544207 h 821641"/>
                  <a:gd name="connsiteX0" fmla="*/ 20474 w 883124"/>
                  <a:gd name="connsiteY0" fmla="*/ 544207 h 817439"/>
                  <a:gd name="connsiteX1" fmla="*/ 56180 w 883124"/>
                  <a:gd name="connsiteY1" fmla="*/ 354394 h 817439"/>
                  <a:gd name="connsiteX2" fmla="*/ 123991 w 883124"/>
                  <a:gd name="connsiteY2" fmla="*/ 173272 h 817439"/>
                  <a:gd name="connsiteX3" fmla="*/ 275349 w 883124"/>
                  <a:gd name="connsiteY3" fmla="*/ 79521 h 817439"/>
                  <a:gd name="connsiteX4" fmla="*/ 425916 w 883124"/>
                  <a:gd name="connsiteY4" fmla="*/ 743 h 817439"/>
                  <a:gd name="connsiteX5" fmla="*/ 716338 w 883124"/>
                  <a:gd name="connsiteY5" fmla="*/ 127264 h 817439"/>
                  <a:gd name="connsiteX6" fmla="*/ 883117 w 883124"/>
                  <a:gd name="connsiteY6" fmla="*/ 400434 h 817439"/>
                  <a:gd name="connsiteX7" fmla="*/ 762346 w 883124"/>
                  <a:gd name="connsiteY7" fmla="*/ 685105 h 817439"/>
                  <a:gd name="connsiteX8" fmla="*/ 391411 w 883124"/>
                  <a:gd name="connsiteY8" fmla="*/ 817378 h 817439"/>
                  <a:gd name="connsiteX9" fmla="*/ 175157 w 883124"/>
                  <a:gd name="connsiteY9" fmla="*/ 700067 h 817439"/>
                  <a:gd name="connsiteX10" fmla="*/ 20474 w 883124"/>
                  <a:gd name="connsiteY10" fmla="*/ 544207 h 817439"/>
                  <a:gd name="connsiteX0" fmla="*/ 6906 w 869556"/>
                  <a:gd name="connsiteY0" fmla="*/ 544207 h 817414"/>
                  <a:gd name="connsiteX1" fmla="*/ 42612 w 869556"/>
                  <a:gd name="connsiteY1" fmla="*/ 354394 h 817414"/>
                  <a:gd name="connsiteX2" fmla="*/ 110423 w 869556"/>
                  <a:gd name="connsiteY2" fmla="*/ 173272 h 817414"/>
                  <a:gd name="connsiteX3" fmla="*/ 261781 w 869556"/>
                  <a:gd name="connsiteY3" fmla="*/ 79521 h 817414"/>
                  <a:gd name="connsiteX4" fmla="*/ 412348 w 869556"/>
                  <a:gd name="connsiteY4" fmla="*/ 743 h 817414"/>
                  <a:gd name="connsiteX5" fmla="*/ 702770 w 869556"/>
                  <a:gd name="connsiteY5" fmla="*/ 127264 h 817414"/>
                  <a:gd name="connsiteX6" fmla="*/ 869549 w 869556"/>
                  <a:gd name="connsiteY6" fmla="*/ 400434 h 817414"/>
                  <a:gd name="connsiteX7" fmla="*/ 748778 w 869556"/>
                  <a:gd name="connsiteY7" fmla="*/ 685105 h 817414"/>
                  <a:gd name="connsiteX8" fmla="*/ 377843 w 869556"/>
                  <a:gd name="connsiteY8" fmla="*/ 817378 h 817414"/>
                  <a:gd name="connsiteX9" fmla="*/ 182462 w 869556"/>
                  <a:gd name="connsiteY9" fmla="*/ 675079 h 817414"/>
                  <a:gd name="connsiteX10" fmla="*/ 6906 w 869556"/>
                  <a:gd name="connsiteY10" fmla="*/ 544207 h 817414"/>
                  <a:gd name="connsiteX0" fmla="*/ 6906 w 869556"/>
                  <a:gd name="connsiteY0" fmla="*/ 544207 h 822191"/>
                  <a:gd name="connsiteX1" fmla="*/ 42612 w 869556"/>
                  <a:gd name="connsiteY1" fmla="*/ 354394 h 822191"/>
                  <a:gd name="connsiteX2" fmla="*/ 110423 w 869556"/>
                  <a:gd name="connsiteY2" fmla="*/ 173272 h 822191"/>
                  <a:gd name="connsiteX3" fmla="*/ 261781 w 869556"/>
                  <a:gd name="connsiteY3" fmla="*/ 79521 h 822191"/>
                  <a:gd name="connsiteX4" fmla="*/ 412348 w 869556"/>
                  <a:gd name="connsiteY4" fmla="*/ 743 h 822191"/>
                  <a:gd name="connsiteX5" fmla="*/ 702770 w 869556"/>
                  <a:gd name="connsiteY5" fmla="*/ 127264 h 822191"/>
                  <a:gd name="connsiteX6" fmla="*/ 869549 w 869556"/>
                  <a:gd name="connsiteY6" fmla="*/ 400434 h 822191"/>
                  <a:gd name="connsiteX7" fmla="*/ 748778 w 869556"/>
                  <a:gd name="connsiteY7" fmla="*/ 685105 h 822191"/>
                  <a:gd name="connsiteX8" fmla="*/ 581142 w 869556"/>
                  <a:gd name="connsiteY8" fmla="*/ 779198 h 822191"/>
                  <a:gd name="connsiteX9" fmla="*/ 377843 w 869556"/>
                  <a:gd name="connsiteY9" fmla="*/ 817378 h 822191"/>
                  <a:gd name="connsiteX10" fmla="*/ 182462 w 869556"/>
                  <a:gd name="connsiteY10" fmla="*/ 675079 h 822191"/>
                  <a:gd name="connsiteX11" fmla="*/ 6906 w 869556"/>
                  <a:gd name="connsiteY11" fmla="*/ 544207 h 822191"/>
                  <a:gd name="connsiteX0" fmla="*/ 6906 w 869556"/>
                  <a:gd name="connsiteY0" fmla="*/ 544207 h 819922"/>
                  <a:gd name="connsiteX1" fmla="*/ 42612 w 869556"/>
                  <a:gd name="connsiteY1" fmla="*/ 354394 h 819922"/>
                  <a:gd name="connsiteX2" fmla="*/ 110423 w 869556"/>
                  <a:gd name="connsiteY2" fmla="*/ 173272 h 819922"/>
                  <a:gd name="connsiteX3" fmla="*/ 261781 w 869556"/>
                  <a:gd name="connsiteY3" fmla="*/ 79521 h 819922"/>
                  <a:gd name="connsiteX4" fmla="*/ 412348 w 869556"/>
                  <a:gd name="connsiteY4" fmla="*/ 743 h 819922"/>
                  <a:gd name="connsiteX5" fmla="*/ 702770 w 869556"/>
                  <a:gd name="connsiteY5" fmla="*/ 127264 h 819922"/>
                  <a:gd name="connsiteX6" fmla="*/ 869549 w 869556"/>
                  <a:gd name="connsiteY6" fmla="*/ 400434 h 819922"/>
                  <a:gd name="connsiteX7" fmla="*/ 748778 w 869556"/>
                  <a:gd name="connsiteY7" fmla="*/ 685105 h 819922"/>
                  <a:gd name="connsiteX8" fmla="*/ 572793 w 869556"/>
                  <a:gd name="connsiteY8" fmla="*/ 760457 h 819922"/>
                  <a:gd name="connsiteX9" fmla="*/ 377843 w 869556"/>
                  <a:gd name="connsiteY9" fmla="*/ 817378 h 819922"/>
                  <a:gd name="connsiteX10" fmla="*/ 182462 w 869556"/>
                  <a:gd name="connsiteY10" fmla="*/ 675079 h 819922"/>
                  <a:gd name="connsiteX11" fmla="*/ 6906 w 869556"/>
                  <a:gd name="connsiteY11" fmla="*/ 544207 h 819922"/>
                  <a:gd name="connsiteX0" fmla="*/ 6906 w 875785"/>
                  <a:gd name="connsiteY0" fmla="*/ 544207 h 819922"/>
                  <a:gd name="connsiteX1" fmla="*/ 42612 w 875785"/>
                  <a:gd name="connsiteY1" fmla="*/ 354394 h 819922"/>
                  <a:gd name="connsiteX2" fmla="*/ 110423 w 875785"/>
                  <a:gd name="connsiteY2" fmla="*/ 173272 h 819922"/>
                  <a:gd name="connsiteX3" fmla="*/ 261781 w 875785"/>
                  <a:gd name="connsiteY3" fmla="*/ 79521 h 819922"/>
                  <a:gd name="connsiteX4" fmla="*/ 412348 w 875785"/>
                  <a:gd name="connsiteY4" fmla="*/ 743 h 819922"/>
                  <a:gd name="connsiteX5" fmla="*/ 702770 w 875785"/>
                  <a:gd name="connsiteY5" fmla="*/ 127264 h 819922"/>
                  <a:gd name="connsiteX6" fmla="*/ 869549 w 875785"/>
                  <a:gd name="connsiteY6" fmla="*/ 400434 h 819922"/>
                  <a:gd name="connsiteX7" fmla="*/ 831621 w 875785"/>
                  <a:gd name="connsiteY7" fmla="*/ 541808 h 819922"/>
                  <a:gd name="connsiteX8" fmla="*/ 748778 w 875785"/>
                  <a:gd name="connsiteY8" fmla="*/ 685105 h 819922"/>
                  <a:gd name="connsiteX9" fmla="*/ 572793 w 875785"/>
                  <a:gd name="connsiteY9" fmla="*/ 760457 h 819922"/>
                  <a:gd name="connsiteX10" fmla="*/ 377843 w 875785"/>
                  <a:gd name="connsiteY10" fmla="*/ 817378 h 819922"/>
                  <a:gd name="connsiteX11" fmla="*/ 182462 w 875785"/>
                  <a:gd name="connsiteY11" fmla="*/ 675079 h 819922"/>
                  <a:gd name="connsiteX12" fmla="*/ 6906 w 875785"/>
                  <a:gd name="connsiteY12" fmla="*/ 544207 h 819922"/>
                  <a:gd name="connsiteX0" fmla="*/ 6906 w 874241"/>
                  <a:gd name="connsiteY0" fmla="*/ 544207 h 819922"/>
                  <a:gd name="connsiteX1" fmla="*/ 42612 w 874241"/>
                  <a:gd name="connsiteY1" fmla="*/ 354394 h 819922"/>
                  <a:gd name="connsiteX2" fmla="*/ 110423 w 874241"/>
                  <a:gd name="connsiteY2" fmla="*/ 173272 h 819922"/>
                  <a:gd name="connsiteX3" fmla="*/ 261781 w 874241"/>
                  <a:gd name="connsiteY3" fmla="*/ 79521 h 819922"/>
                  <a:gd name="connsiteX4" fmla="*/ 412348 w 874241"/>
                  <a:gd name="connsiteY4" fmla="*/ 743 h 819922"/>
                  <a:gd name="connsiteX5" fmla="*/ 702770 w 874241"/>
                  <a:gd name="connsiteY5" fmla="*/ 127264 h 819922"/>
                  <a:gd name="connsiteX6" fmla="*/ 869549 w 874241"/>
                  <a:gd name="connsiteY6" fmla="*/ 400434 h 819922"/>
                  <a:gd name="connsiteX7" fmla="*/ 812835 w 874241"/>
                  <a:gd name="connsiteY7" fmla="*/ 543891 h 819922"/>
                  <a:gd name="connsiteX8" fmla="*/ 748778 w 874241"/>
                  <a:gd name="connsiteY8" fmla="*/ 685105 h 819922"/>
                  <a:gd name="connsiteX9" fmla="*/ 572793 w 874241"/>
                  <a:gd name="connsiteY9" fmla="*/ 760457 h 819922"/>
                  <a:gd name="connsiteX10" fmla="*/ 377843 w 874241"/>
                  <a:gd name="connsiteY10" fmla="*/ 817378 h 819922"/>
                  <a:gd name="connsiteX11" fmla="*/ 182462 w 874241"/>
                  <a:gd name="connsiteY11" fmla="*/ 675079 h 819922"/>
                  <a:gd name="connsiteX12" fmla="*/ 6906 w 874241"/>
                  <a:gd name="connsiteY12" fmla="*/ 544207 h 819922"/>
                  <a:gd name="connsiteX0" fmla="*/ 6906 w 869558"/>
                  <a:gd name="connsiteY0" fmla="*/ 544207 h 819922"/>
                  <a:gd name="connsiteX1" fmla="*/ 42612 w 869558"/>
                  <a:gd name="connsiteY1" fmla="*/ 354394 h 819922"/>
                  <a:gd name="connsiteX2" fmla="*/ 110423 w 869558"/>
                  <a:gd name="connsiteY2" fmla="*/ 173272 h 819922"/>
                  <a:gd name="connsiteX3" fmla="*/ 261781 w 869558"/>
                  <a:gd name="connsiteY3" fmla="*/ 79521 h 819922"/>
                  <a:gd name="connsiteX4" fmla="*/ 412348 w 869558"/>
                  <a:gd name="connsiteY4" fmla="*/ 743 h 819922"/>
                  <a:gd name="connsiteX5" fmla="*/ 702770 w 869558"/>
                  <a:gd name="connsiteY5" fmla="*/ 127264 h 819922"/>
                  <a:gd name="connsiteX6" fmla="*/ 808660 w 869558"/>
                  <a:gd name="connsiteY6" fmla="*/ 273182 h 819922"/>
                  <a:gd name="connsiteX7" fmla="*/ 869549 w 869558"/>
                  <a:gd name="connsiteY7" fmla="*/ 400434 h 819922"/>
                  <a:gd name="connsiteX8" fmla="*/ 812835 w 869558"/>
                  <a:gd name="connsiteY8" fmla="*/ 543891 h 819922"/>
                  <a:gd name="connsiteX9" fmla="*/ 748778 w 869558"/>
                  <a:gd name="connsiteY9" fmla="*/ 685105 h 819922"/>
                  <a:gd name="connsiteX10" fmla="*/ 572793 w 869558"/>
                  <a:gd name="connsiteY10" fmla="*/ 760457 h 819922"/>
                  <a:gd name="connsiteX11" fmla="*/ 377843 w 869558"/>
                  <a:gd name="connsiteY11" fmla="*/ 817378 h 819922"/>
                  <a:gd name="connsiteX12" fmla="*/ 182462 w 869558"/>
                  <a:gd name="connsiteY12" fmla="*/ 675079 h 819922"/>
                  <a:gd name="connsiteX13" fmla="*/ 6906 w 869558"/>
                  <a:gd name="connsiteY13" fmla="*/ 544207 h 819922"/>
                  <a:gd name="connsiteX0" fmla="*/ 6906 w 869558"/>
                  <a:gd name="connsiteY0" fmla="*/ 544207 h 819922"/>
                  <a:gd name="connsiteX1" fmla="*/ 42612 w 869558"/>
                  <a:gd name="connsiteY1" fmla="*/ 354394 h 819922"/>
                  <a:gd name="connsiteX2" fmla="*/ 110423 w 869558"/>
                  <a:gd name="connsiteY2" fmla="*/ 173272 h 819922"/>
                  <a:gd name="connsiteX3" fmla="*/ 261781 w 869558"/>
                  <a:gd name="connsiteY3" fmla="*/ 79521 h 819922"/>
                  <a:gd name="connsiteX4" fmla="*/ 412348 w 869558"/>
                  <a:gd name="connsiteY4" fmla="*/ 743 h 819922"/>
                  <a:gd name="connsiteX5" fmla="*/ 702770 w 869558"/>
                  <a:gd name="connsiteY5" fmla="*/ 127264 h 819922"/>
                  <a:gd name="connsiteX6" fmla="*/ 798223 w 869558"/>
                  <a:gd name="connsiteY6" fmla="*/ 279429 h 819922"/>
                  <a:gd name="connsiteX7" fmla="*/ 869549 w 869558"/>
                  <a:gd name="connsiteY7" fmla="*/ 400434 h 819922"/>
                  <a:gd name="connsiteX8" fmla="*/ 812835 w 869558"/>
                  <a:gd name="connsiteY8" fmla="*/ 543891 h 819922"/>
                  <a:gd name="connsiteX9" fmla="*/ 748778 w 869558"/>
                  <a:gd name="connsiteY9" fmla="*/ 685105 h 819922"/>
                  <a:gd name="connsiteX10" fmla="*/ 572793 w 869558"/>
                  <a:gd name="connsiteY10" fmla="*/ 760457 h 819922"/>
                  <a:gd name="connsiteX11" fmla="*/ 377843 w 869558"/>
                  <a:gd name="connsiteY11" fmla="*/ 817378 h 819922"/>
                  <a:gd name="connsiteX12" fmla="*/ 182462 w 869558"/>
                  <a:gd name="connsiteY12" fmla="*/ 675079 h 819922"/>
                  <a:gd name="connsiteX13" fmla="*/ 6906 w 869558"/>
                  <a:gd name="connsiteY13" fmla="*/ 544207 h 819922"/>
                  <a:gd name="connsiteX0" fmla="*/ 6906 w 869558"/>
                  <a:gd name="connsiteY0" fmla="*/ 543728 h 819443"/>
                  <a:gd name="connsiteX1" fmla="*/ 42612 w 869558"/>
                  <a:gd name="connsiteY1" fmla="*/ 353915 h 819443"/>
                  <a:gd name="connsiteX2" fmla="*/ 110423 w 869558"/>
                  <a:gd name="connsiteY2" fmla="*/ 172793 h 819443"/>
                  <a:gd name="connsiteX3" fmla="*/ 261781 w 869558"/>
                  <a:gd name="connsiteY3" fmla="*/ 79042 h 819443"/>
                  <a:gd name="connsiteX4" fmla="*/ 412348 w 869558"/>
                  <a:gd name="connsiteY4" fmla="*/ 264 h 819443"/>
                  <a:gd name="connsiteX5" fmla="*/ 568618 w 869558"/>
                  <a:gd name="connsiteY5" fmla="*/ 56137 h 819443"/>
                  <a:gd name="connsiteX6" fmla="*/ 702770 w 869558"/>
                  <a:gd name="connsiteY6" fmla="*/ 126785 h 819443"/>
                  <a:gd name="connsiteX7" fmla="*/ 798223 w 869558"/>
                  <a:gd name="connsiteY7" fmla="*/ 278950 h 819443"/>
                  <a:gd name="connsiteX8" fmla="*/ 869549 w 869558"/>
                  <a:gd name="connsiteY8" fmla="*/ 399955 h 819443"/>
                  <a:gd name="connsiteX9" fmla="*/ 812835 w 869558"/>
                  <a:gd name="connsiteY9" fmla="*/ 543412 h 819443"/>
                  <a:gd name="connsiteX10" fmla="*/ 748778 w 869558"/>
                  <a:gd name="connsiteY10" fmla="*/ 684626 h 819443"/>
                  <a:gd name="connsiteX11" fmla="*/ 572793 w 869558"/>
                  <a:gd name="connsiteY11" fmla="*/ 759978 h 819443"/>
                  <a:gd name="connsiteX12" fmla="*/ 377843 w 869558"/>
                  <a:gd name="connsiteY12" fmla="*/ 816899 h 819443"/>
                  <a:gd name="connsiteX13" fmla="*/ 182462 w 869558"/>
                  <a:gd name="connsiteY13" fmla="*/ 674600 h 819443"/>
                  <a:gd name="connsiteX14" fmla="*/ 6906 w 869558"/>
                  <a:gd name="connsiteY14" fmla="*/ 543728 h 819443"/>
                  <a:gd name="connsiteX0" fmla="*/ 6906 w 869558"/>
                  <a:gd name="connsiteY0" fmla="*/ 543471 h 819186"/>
                  <a:gd name="connsiteX1" fmla="*/ 42612 w 869558"/>
                  <a:gd name="connsiteY1" fmla="*/ 353658 h 819186"/>
                  <a:gd name="connsiteX2" fmla="*/ 110423 w 869558"/>
                  <a:gd name="connsiteY2" fmla="*/ 172536 h 819186"/>
                  <a:gd name="connsiteX3" fmla="*/ 261781 w 869558"/>
                  <a:gd name="connsiteY3" fmla="*/ 78785 h 819186"/>
                  <a:gd name="connsiteX4" fmla="*/ 412348 w 869558"/>
                  <a:gd name="connsiteY4" fmla="*/ 7 h 819186"/>
                  <a:gd name="connsiteX5" fmla="*/ 562356 w 869558"/>
                  <a:gd name="connsiteY5" fmla="*/ 74621 h 819186"/>
                  <a:gd name="connsiteX6" fmla="*/ 702770 w 869558"/>
                  <a:gd name="connsiteY6" fmla="*/ 126528 h 819186"/>
                  <a:gd name="connsiteX7" fmla="*/ 798223 w 869558"/>
                  <a:gd name="connsiteY7" fmla="*/ 278693 h 819186"/>
                  <a:gd name="connsiteX8" fmla="*/ 869549 w 869558"/>
                  <a:gd name="connsiteY8" fmla="*/ 399698 h 819186"/>
                  <a:gd name="connsiteX9" fmla="*/ 812835 w 869558"/>
                  <a:gd name="connsiteY9" fmla="*/ 543155 h 819186"/>
                  <a:gd name="connsiteX10" fmla="*/ 748778 w 869558"/>
                  <a:gd name="connsiteY10" fmla="*/ 684369 h 819186"/>
                  <a:gd name="connsiteX11" fmla="*/ 572793 w 869558"/>
                  <a:gd name="connsiteY11" fmla="*/ 759721 h 819186"/>
                  <a:gd name="connsiteX12" fmla="*/ 377843 w 869558"/>
                  <a:gd name="connsiteY12" fmla="*/ 816642 h 819186"/>
                  <a:gd name="connsiteX13" fmla="*/ 182462 w 869558"/>
                  <a:gd name="connsiteY13" fmla="*/ 674343 h 819186"/>
                  <a:gd name="connsiteX14" fmla="*/ 6906 w 869558"/>
                  <a:gd name="connsiteY14" fmla="*/ 543471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87055 w 846190"/>
                  <a:gd name="connsiteY2" fmla="*/ 172536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103754 w 846190"/>
                  <a:gd name="connsiteY2" fmla="*/ 180865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103754 w 846190"/>
                  <a:gd name="connsiteY2" fmla="*/ 180865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103754 w 846190"/>
                  <a:gd name="connsiteY2" fmla="*/ 180865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74531 w 846190"/>
                  <a:gd name="connsiteY2" fmla="*/ 166288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74531 w 846190"/>
                  <a:gd name="connsiteY2" fmla="*/ 166288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9779 w 843208"/>
                  <a:gd name="connsiteY0" fmla="*/ 549718 h 819186"/>
                  <a:gd name="connsiteX1" fmla="*/ 16262 w 843208"/>
                  <a:gd name="connsiteY1" fmla="*/ 353658 h 819186"/>
                  <a:gd name="connsiteX2" fmla="*/ 71549 w 843208"/>
                  <a:gd name="connsiteY2" fmla="*/ 166288 h 819186"/>
                  <a:gd name="connsiteX3" fmla="*/ 235431 w 843208"/>
                  <a:gd name="connsiteY3" fmla="*/ 78785 h 819186"/>
                  <a:gd name="connsiteX4" fmla="*/ 385998 w 843208"/>
                  <a:gd name="connsiteY4" fmla="*/ 7 h 819186"/>
                  <a:gd name="connsiteX5" fmla="*/ 536006 w 843208"/>
                  <a:gd name="connsiteY5" fmla="*/ 74621 h 819186"/>
                  <a:gd name="connsiteX6" fmla="*/ 676420 w 843208"/>
                  <a:gd name="connsiteY6" fmla="*/ 126528 h 819186"/>
                  <a:gd name="connsiteX7" fmla="*/ 771873 w 843208"/>
                  <a:gd name="connsiteY7" fmla="*/ 278693 h 819186"/>
                  <a:gd name="connsiteX8" fmla="*/ 843199 w 843208"/>
                  <a:gd name="connsiteY8" fmla="*/ 399698 h 819186"/>
                  <a:gd name="connsiteX9" fmla="*/ 786485 w 843208"/>
                  <a:gd name="connsiteY9" fmla="*/ 543155 h 819186"/>
                  <a:gd name="connsiteX10" fmla="*/ 722428 w 843208"/>
                  <a:gd name="connsiteY10" fmla="*/ 684369 h 819186"/>
                  <a:gd name="connsiteX11" fmla="*/ 546443 w 843208"/>
                  <a:gd name="connsiteY11" fmla="*/ 759721 h 819186"/>
                  <a:gd name="connsiteX12" fmla="*/ 351493 w 843208"/>
                  <a:gd name="connsiteY12" fmla="*/ 816642 h 819186"/>
                  <a:gd name="connsiteX13" fmla="*/ 156112 w 843208"/>
                  <a:gd name="connsiteY13" fmla="*/ 674343 h 819186"/>
                  <a:gd name="connsiteX14" fmla="*/ 9779 w 843208"/>
                  <a:gd name="connsiteY14" fmla="*/ 549718 h 819186"/>
                  <a:gd name="connsiteX0" fmla="*/ 5929 w 839358"/>
                  <a:gd name="connsiteY0" fmla="*/ 549718 h 819186"/>
                  <a:gd name="connsiteX1" fmla="*/ 29111 w 839358"/>
                  <a:gd name="connsiteY1" fmla="*/ 374482 h 819186"/>
                  <a:gd name="connsiteX2" fmla="*/ 67699 w 839358"/>
                  <a:gd name="connsiteY2" fmla="*/ 166288 h 819186"/>
                  <a:gd name="connsiteX3" fmla="*/ 231581 w 839358"/>
                  <a:gd name="connsiteY3" fmla="*/ 78785 h 819186"/>
                  <a:gd name="connsiteX4" fmla="*/ 382148 w 839358"/>
                  <a:gd name="connsiteY4" fmla="*/ 7 h 819186"/>
                  <a:gd name="connsiteX5" fmla="*/ 532156 w 839358"/>
                  <a:gd name="connsiteY5" fmla="*/ 74621 h 819186"/>
                  <a:gd name="connsiteX6" fmla="*/ 672570 w 839358"/>
                  <a:gd name="connsiteY6" fmla="*/ 126528 h 819186"/>
                  <a:gd name="connsiteX7" fmla="*/ 768023 w 839358"/>
                  <a:gd name="connsiteY7" fmla="*/ 278693 h 819186"/>
                  <a:gd name="connsiteX8" fmla="*/ 839349 w 839358"/>
                  <a:gd name="connsiteY8" fmla="*/ 399698 h 819186"/>
                  <a:gd name="connsiteX9" fmla="*/ 782635 w 839358"/>
                  <a:gd name="connsiteY9" fmla="*/ 543155 h 819186"/>
                  <a:gd name="connsiteX10" fmla="*/ 718578 w 839358"/>
                  <a:gd name="connsiteY10" fmla="*/ 684369 h 819186"/>
                  <a:gd name="connsiteX11" fmla="*/ 542593 w 839358"/>
                  <a:gd name="connsiteY11" fmla="*/ 759721 h 819186"/>
                  <a:gd name="connsiteX12" fmla="*/ 347643 w 839358"/>
                  <a:gd name="connsiteY12" fmla="*/ 816642 h 819186"/>
                  <a:gd name="connsiteX13" fmla="*/ 152262 w 839358"/>
                  <a:gd name="connsiteY13" fmla="*/ 674343 h 819186"/>
                  <a:gd name="connsiteX14" fmla="*/ 5929 w 839358"/>
                  <a:gd name="connsiteY14" fmla="*/ 549718 h 819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39358" h="819186">
                    <a:moveTo>
                      <a:pt x="5929" y="549718"/>
                    </a:moveTo>
                    <a:cubicBezTo>
                      <a:pt x="-14596" y="499741"/>
                      <a:pt x="24382" y="440469"/>
                      <a:pt x="29111" y="374482"/>
                    </a:cubicBezTo>
                    <a:cubicBezTo>
                      <a:pt x="33840" y="308495"/>
                      <a:pt x="33954" y="215571"/>
                      <a:pt x="67699" y="166288"/>
                    </a:cubicBezTo>
                    <a:cubicBezTo>
                      <a:pt x="101444" y="117005"/>
                      <a:pt x="181260" y="107540"/>
                      <a:pt x="231581" y="78785"/>
                    </a:cubicBezTo>
                    <a:cubicBezTo>
                      <a:pt x="281902" y="50030"/>
                      <a:pt x="332052" y="701"/>
                      <a:pt x="382148" y="7"/>
                    </a:cubicBezTo>
                    <a:cubicBezTo>
                      <a:pt x="432244" y="-687"/>
                      <a:pt x="483752" y="53534"/>
                      <a:pt x="532156" y="74621"/>
                    </a:cubicBezTo>
                    <a:cubicBezTo>
                      <a:pt x="580560" y="95708"/>
                      <a:pt x="634303" y="89393"/>
                      <a:pt x="672570" y="126528"/>
                    </a:cubicBezTo>
                    <a:cubicBezTo>
                      <a:pt x="710837" y="163663"/>
                      <a:pt x="740227" y="233165"/>
                      <a:pt x="768023" y="278693"/>
                    </a:cubicBezTo>
                    <a:cubicBezTo>
                      <a:pt x="795820" y="324221"/>
                      <a:pt x="838653" y="354580"/>
                      <a:pt x="839349" y="399698"/>
                    </a:cubicBezTo>
                    <a:cubicBezTo>
                      <a:pt x="840045" y="444816"/>
                      <a:pt x="802764" y="495710"/>
                      <a:pt x="782635" y="543155"/>
                    </a:cubicBezTo>
                    <a:cubicBezTo>
                      <a:pt x="762507" y="590600"/>
                      <a:pt x="761716" y="647928"/>
                      <a:pt x="718578" y="684369"/>
                    </a:cubicBezTo>
                    <a:cubicBezTo>
                      <a:pt x="675440" y="720810"/>
                      <a:pt x="604416" y="737675"/>
                      <a:pt x="542593" y="759721"/>
                    </a:cubicBezTo>
                    <a:cubicBezTo>
                      <a:pt x="480770" y="781767"/>
                      <a:pt x="412698" y="830872"/>
                      <a:pt x="347643" y="816642"/>
                    </a:cubicBezTo>
                    <a:cubicBezTo>
                      <a:pt x="282588" y="802412"/>
                      <a:pt x="214085" y="719871"/>
                      <a:pt x="152262" y="674343"/>
                    </a:cubicBezTo>
                    <a:cubicBezTo>
                      <a:pt x="90439" y="628815"/>
                      <a:pt x="26454" y="599695"/>
                      <a:pt x="5929" y="549718"/>
                    </a:cubicBezTo>
                    <a:close/>
                  </a:path>
                </a:pathLst>
              </a:custGeom>
              <a:solidFill>
                <a:srgbClr val="FF8AD8"/>
              </a:solidFill>
              <a:ln>
                <a:solidFill>
                  <a:srgbClr val="FF8A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1723289-F9BB-2A30-D8CD-56B306FBA808}"/>
                  </a:ext>
                </a:extLst>
              </p:cNvPr>
              <p:cNvGrpSpPr/>
              <p:nvPr/>
            </p:nvGrpSpPr>
            <p:grpSpPr>
              <a:xfrm rot="4927849">
                <a:off x="7069567" y="2770081"/>
                <a:ext cx="1366859" cy="1271810"/>
                <a:chOff x="7235165" y="3158965"/>
                <a:chExt cx="1366859" cy="1271810"/>
              </a:xfrm>
            </p:grpSpPr>
            <p:sp>
              <p:nvSpPr>
                <p:cNvPr id="59" name="Oval 10">
                  <a:extLst>
                    <a:ext uri="{FF2B5EF4-FFF2-40B4-BE49-F238E27FC236}">
                      <a16:creationId xmlns:a16="http://schemas.microsoft.com/office/drawing/2014/main" id="{7D034F7C-5DA0-19E3-1E65-00DC90A3936B}"/>
                    </a:ext>
                  </a:extLst>
                </p:cNvPr>
                <p:cNvSpPr/>
                <p:nvPr/>
              </p:nvSpPr>
              <p:spPr>
                <a:xfrm rot="10571451">
                  <a:off x="7235165" y="3158965"/>
                  <a:ext cx="1353680" cy="1271810"/>
                </a:xfrm>
                <a:custGeom>
                  <a:avLst/>
                  <a:gdLst>
                    <a:gd name="connsiteX0" fmla="*/ 0 w 937403"/>
                    <a:gd name="connsiteY0" fmla="*/ 468702 h 937403"/>
                    <a:gd name="connsiteX1" fmla="*/ 468702 w 937403"/>
                    <a:gd name="connsiteY1" fmla="*/ 0 h 937403"/>
                    <a:gd name="connsiteX2" fmla="*/ 937404 w 937403"/>
                    <a:gd name="connsiteY2" fmla="*/ 468702 h 937403"/>
                    <a:gd name="connsiteX3" fmla="*/ 468702 w 937403"/>
                    <a:gd name="connsiteY3" fmla="*/ 937404 h 937403"/>
                    <a:gd name="connsiteX4" fmla="*/ 0 w 937403"/>
                    <a:gd name="connsiteY4" fmla="*/ 468702 h 937403"/>
                    <a:gd name="connsiteX0" fmla="*/ 14433 w 951837"/>
                    <a:gd name="connsiteY0" fmla="*/ 483135 h 951837"/>
                    <a:gd name="connsiteX1" fmla="*/ 152455 w 951837"/>
                    <a:gd name="connsiteY1" fmla="*/ 152456 h 951837"/>
                    <a:gd name="connsiteX2" fmla="*/ 483135 w 951837"/>
                    <a:gd name="connsiteY2" fmla="*/ 14433 h 951837"/>
                    <a:gd name="connsiteX3" fmla="*/ 951837 w 951837"/>
                    <a:gd name="connsiteY3" fmla="*/ 483135 h 951837"/>
                    <a:gd name="connsiteX4" fmla="*/ 483135 w 951837"/>
                    <a:gd name="connsiteY4" fmla="*/ 951837 h 951837"/>
                    <a:gd name="connsiteX5" fmla="*/ 14433 w 951837"/>
                    <a:gd name="connsiteY5" fmla="*/ 483135 h 951837"/>
                    <a:gd name="connsiteX0" fmla="*/ 14433 w 965441"/>
                    <a:gd name="connsiteY0" fmla="*/ 469590 h 938292"/>
                    <a:gd name="connsiteX1" fmla="*/ 152455 w 965441"/>
                    <a:gd name="connsiteY1" fmla="*/ 138911 h 938292"/>
                    <a:gd name="connsiteX2" fmla="*/ 483135 w 965441"/>
                    <a:gd name="connsiteY2" fmla="*/ 888 h 938292"/>
                    <a:gd name="connsiteX3" fmla="*/ 808063 w 965441"/>
                    <a:gd name="connsiteY3" fmla="*/ 196420 h 938292"/>
                    <a:gd name="connsiteX4" fmla="*/ 951837 w 965441"/>
                    <a:gd name="connsiteY4" fmla="*/ 469590 h 938292"/>
                    <a:gd name="connsiteX5" fmla="*/ 483135 w 965441"/>
                    <a:gd name="connsiteY5" fmla="*/ 938292 h 938292"/>
                    <a:gd name="connsiteX6" fmla="*/ 14433 w 965441"/>
                    <a:gd name="connsiteY6" fmla="*/ 469590 h 938292"/>
                    <a:gd name="connsiteX0" fmla="*/ 14433 w 951847"/>
                    <a:gd name="connsiteY0" fmla="*/ 469590 h 947784"/>
                    <a:gd name="connsiteX1" fmla="*/ 152455 w 951847"/>
                    <a:gd name="connsiteY1" fmla="*/ 138911 h 947784"/>
                    <a:gd name="connsiteX2" fmla="*/ 483135 w 951847"/>
                    <a:gd name="connsiteY2" fmla="*/ 888 h 947784"/>
                    <a:gd name="connsiteX3" fmla="*/ 808063 w 951847"/>
                    <a:gd name="connsiteY3" fmla="*/ 196420 h 947784"/>
                    <a:gd name="connsiteX4" fmla="*/ 951837 w 951847"/>
                    <a:gd name="connsiteY4" fmla="*/ 469590 h 947784"/>
                    <a:gd name="connsiteX5" fmla="*/ 802312 w 951847"/>
                    <a:gd name="connsiteY5" fmla="*/ 760012 h 947784"/>
                    <a:gd name="connsiteX6" fmla="*/ 483135 w 951847"/>
                    <a:gd name="connsiteY6" fmla="*/ 938292 h 947784"/>
                    <a:gd name="connsiteX7" fmla="*/ 14433 w 951847"/>
                    <a:gd name="connsiteY7" fmla="*/ 469590 h 947784"/>
                    <a:gd name="connsiteX0" fmla="*/ 7892 w 945306"/>
                    <a:gd name="connsiteY0" fmla="*/ 469590 h 947784"/>
                    <a:gd name="connsiteX1" fmla="*/ 203424 w 945306"/>
                    <a:gd name="connsiteY1" fmla="*/ 138911 h 947784"/>
                    <a:gd name="connsiteX2" fmla="*/ 476594 w 945306"/>
                    <a:gd name="connsiteY2" fmla="*/ 888 h 947784"/>
                    <a:gd name="connsiteX3" fmla="*/ 801522 w 945306"/>
                    <a:gd name="connsiteY3" fmla="*/ 196420 h 947784"/>
                    <a:gd name="connsiteX4" fmla="*/ 945296 w 945306"/>
                    <a:gd name="connsiteY4" fmla="*/ 469590 h 947784"/>
                    <a:gd name="connsiteX5" fmla="*/ 795771 w 945306"/>
                    <a:gd name="connsiteY5" fmla="*/ 760012 h 947784"/>
                    <a:gd name="connsiteX6" fmla="*/ 476594 w 945306"/>
                    <a:gd name="connsiteY6" fmla="*/ 938292 h 947784"/>
                    <a:gd name="connsiteX7" fmla="*/ 7892 w 945306"/>
                    <a:gd name="connsiteY7" fmla="*/ 469590 h 947784"/>
                    <a:gd name="connsiteX0" fmla="*/ 10211 w 901618"/>
                    <a:gd name="connsiteY0" fmla="*/ 619114 h 941209"/>
                    <a:gd name="connsiteX1" fmla="*/ 159736 w 901618"/>
                    <a:gd name="connsiteY1" fmla="*/ 138911 h 941209"/>
                    <a:gd name="connsiteX2" fmla="*/ 432906 w 901618"/>
                    <a:gd name="connsiteY2" fmla="*/ 888 h 941209"/>
                    <a:gd name="connsiteX3" fmla="*/ 757834 w 901618"/>
                    <a:gd name="connsiteY3" fmla="*/ 196420 h 941209"/>
                    <a:gd name="connsiteX4" fmla="*/ 901608 w 901618"/>
                    <a:gd name="connsiteY4" fmla="*/ 469590 h 941209"/>
                    <a:gd name="connsiteX5" fmla="*/ 752083 w 901618"/>
                    <a:gd name="connsiteY5" fmla="*/ 760012 h 941209"/>
                    <a:gd name="connsiteX6" fmla="*/ 432906 w 901618"/>
                    <a:gd name="connsiteY6" fmla="*/ 938292 h 941209"/>
                    <a:gd name="connsiteX7" fmla="*/ 10211 w 901618"/>
                    <a:gd name="connsiteY7" fmla="*/ 619114 h 941209"/>
                    <a:gd name="connsiteX0" fmla="*/ 10211 w 901613"/>
                    <a:gd name="connsiteY0" fmla="*/ 619276 h 941371"/>
                    <a:gd name="connsiteX1" fmla="*/ 159736 w 901613"/>
                    <a:gd name="connsiteY1" fmla="*/ 139073 h 941371"/>
                    <a:gd name="connsiteX2" fmla="*/ 432906 w 901613"/>
                    <a:gd name="connsiteY2" fmla="*/ 1050 h 941371"/>
                    <a:gd name="connsiteX3" fmla="*/ 706075 w 901613"/>
                    <a:gd name="connsiteY3" fmla="*/ 202333 h 941371"/>
                    <a:gd name="connsiteX4" fmla="*/ 901608 w 901613"/>
                    <a:gd name="connsiteY4" fmla="*/ 469752 h 941371"/>
                    <a:gd name="connsiteX5" fmla="*/ 752083 w 901613"/>
                    <a:gd name="connsiteY5" fmla="*/ 760174 h 941371"/>
                    <a:gd name="connsiteX6" fmla="*/ 432906 w 901613"/>
                    <a:gd name="connsiteY6" fmla="*/ 938454 h 941371"/>
                    <a:gd name="connsiteX7" fmla="*/ 10211 w 901613"/>
                    <a:gd name="connsiteY7" fmla="*/ 619276 h 941371"/>
                    <a:gd name="connsiteX0" fmla="*/ 10211 w 901613"/>
                    <a:gd name="connsiteY0" fmla="*/ 549214 h 871309"/>
                    <a:gd name="connsiteX1" fmla="*/ 159736 w 901613"/>
                    <a:gd name="connsiteY1" fmla="*/ 69011 h 871309"/>
                    <a:gd name="connsiteX2" fmla="*/ 415653 w 901613"/>
                    <a:gd name="connsiteY2" fmla="*/ 5750 h 871309"/>
                    <a:gd name="connsiteX3" fmla="*/ 706075 w 901613"/>
                    <a:gd name="connsiteY3" fmla="*/ 132271 h 871309"/>
                    <a:gd name="connsiteX4" fmla="*/ 901608 w 901613"/>
                    <a:gd name="connsiteY4" fmla="*/ 399690 h 871309"/>
                    <a:gd name="connsiteX5" fmla="*/ 752083 w 901613"/>
                    <a:gd name="connsiteY5" fmla="*/ 690112 h 871309"/>
                    <a:gd name="connsiteX6" fmla="*/ 432906 w 901613"/>
                    <a:gd name="connsiteY6" fmla="*/ 868392 h 871309"/>
                    <a:gd name="connsiteX7" fmla="*/ 10211 w 901613"/>
                    <a:gd name="connsiteY7" fmla="*/ 549214 h 871309"/>
                    <a:gd name="connsiteX0" fmla="*/ 17400 w 908802"/>
                    <a:gd name="connsiteY0" fmla="*/ 544166 h 866261"/>
                    <a:gd name="connsiteX1" fmla="*/ 120917 w 908802"/>
                    <a:gd name="connsiteY1" fmla="*/ 173231 h 866261"/>
                    <a:gd name="connsiteX2" fmla="*/ 422842 w 908802"/>
                    <a:gd name="connsiteY2" fmla="*/ 702 h 866261"/>
                    <a:gd name="connsiteX3" fmla="*/ 713264 w 908802"/>
                    <a:gd name="connsiteY3" fmla="*/ 127223 h 866261"/>
                    <a:gd name="connsiteX4" fmla="*/ 908797 w 908802"/>
                    <a:gd name="connsiteY4" fmla="*/ 394642 h 866261"/>
                    <a:gd name="connsiteX5" fmla="*/ 759272 w 908802"/>
                    <a:gd name="connsiteY5" fmla="*/ 685064 h 866261"/>
                    <a:gd name="connsiteX6" fmla="*/ 440095 w 908802"/>
                    <a:gd name="connsiteY6" fmla="*/ 863344 h 866261"/>
                    <a:gd name="connsiteX7" fmla="*/ 17400 w 908802"/>
                    <a:gd name="connsiteY7" fmla="*/ 544166 h 866261"/>
                    <a:gd name="connsiteX0" fmla="*/ 13922 w 905324"/>
                    <a:gd name="connsiteY0" fmla="*/ 544166 h 821600"/>
                    <a:gd name="connsiteX1" fmla="*/ 117439 w 905324"/>
                    <a:gd name="connsiteY1" fmla="*/ 173231 h 821600"/>
                    <a:gd name="connsiteX2" fmla="*/ 419364 w 905324"/>
                    <a:gd name="connsiteY2" fmla="*/ 702 h 821600"/>
                    <a:gd name="connsiteX3" fmla="*/ 709786 w 905324"/>
                    <a:gd name="connsiteY3" fmla="*/ 127223 h 821600"/>
                    <a:gd name="connsiteX4" fmla="*/ 905319 w 905324"/>
                    <a:gd name="connsiteY4" fmla="*/ 394642 h 821600"/>
                    <a:gd name="connsiteX5" fmla="*/ 755794 w 905324"/>
                    <a:gd name="connsiteY5" fmla="*/ 685064 h 821600"/>
                    <a:gd name="connsiteX6" fmla="*/ 384859 w 905324"/>
                    <a:gd name="connsiteY6" fmla="*/ 817337 h 821600"/>
                    <a:gd name="connsiteX7" fmla="*/ 13922 w 905324"/>
                    <a:gd name="connsiteY7" fmla="*/ 544166 h 821600"/>
                    <a:gd name="connsiteX0" fmla="*/ 13922 w 876572"/>
                    <a:gd name="connsiteY0" fmla="*/ 544166 h 821600"/>
                    <a:gd name="connsiteX1" fmla="*/ 117439 w 876572"/>
                    <a:gd name="connsiteY1" fmla="*/ 173231 h 821600"/>
                    <a:gd name="connsiteX2" fmla="*/ 419364 w 876572"/>
                    <a:gd name="connsiteY2" fmla="*/ 702 h 821600"/>
                    <a:gd name="connsiteX3" fmla="*/ 709786 w 876572"/>
                    <a:gd name="connsiteY3" fmla="*/ 127223 h 821600"/>
                    <a:gd name="connsiteX4" fmla="*/ 876565 w 876572"/>
                    <a:gd name="connsiteY4" fmla="*/ 400393 h 821600"/>
                    <a:gd name="connsiteX5" fmla="*/ 755794 w 876572"/>
                    <a:gd name="connsiteY5" fmla="*/ 685064 h 821600"/>
                    <a:gd name="connsiteX6" fmla="*/ 384859 w 876572"/>
                    <a:gd name="connsiteY6" fmla="*/ 817337 h 821600"/>
                    <a:gd name="connsiteX7" fmla="*/ 13922 w 876572"/>
                    <a:gd name="connsiteY7" fmla="*/ 544166 h 82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6572" h="821600">
                      <a:moveTo>
                        <a:pt x="13922" y="544166"/>
                      </a:moveTo>
                      <a:cubicBezTo>
                        <a:pt x="-30648" y="436815"/>
                        <a:pt x="39322" y="251348"/>
                        <a:pt x="117439" y="173231"/>
                      </a:cubicBezTo>
                      <a:cubicBezTo>
                        <a:pt x="195556" y="95114"/>
                        <a:pt x="320640" y="8370"/>
                        <a:pt x="419364" y="702"/>
                      </a:cubicBezTo>
                      <a:cubicBezTo>
                        <a:pt x="518088" y="-6966"/>
                        <a:pt x="631669" y="49106"/>
                        <a:pt x="709786" y="127223"/>
                      </a:cubicBezTo>
                      <a:cubicBezTo>
                        <a:pt x="787903" y="205340"/>
                        <a:pt x="877523" y="306461"/>
                        <a:pt x="876565" y="400393"/>
                      </a:cubicBezTo>
                      <a:cubicBezTo>
                        <a:pt x="875607" y="494325"/>
                        <a:pt x="833911" y="606947"/>
                        <a:pt x="755794" y="685064"/>
                      </a:cubicBezTo>
                      <a:cubicBezTo>
                        <a:pt x="677677" y="763181"/>
                        <a:pt x="508504" y="840820"/>
                        <a:pt x="384859" y="817337"/>
                      </a:cubicBezTo>
                      <a:cubicBezTo>
                        <a:pt x="261214" y="793854"/>
                        <a:pt x="58492" y="651517"/>
                        <a:pt x="13922" y="54416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Moon 14">
                  <a:extLst>
                    <a:ext uri="{FF2B5EF4-FFF2-40B4-BE49-F238E27FC236}">
                      <a16:creationId xmlns:a16="http://schemas.microsoft.com/office/drawing/2014/main" id="{89032F3E-FBC3-E128-6E2A-AAD7006E58B0}"/>
                    </a:ext>
                  </a:extLst>
                </p:cNvPr>
                <p:cNvSpPr/>
                <p:nvPr/>
              </p:nvSpPr>
              <p:spPr>
                <a:xfrm rot="2700000">
                  <a:off x="7479650" y="3120673"/>
                  <a:ext cx="277626" cy="759527"/>
                </a:xfrm>
                <a:custGeom>
                  <a:avLst/>
                  <a:gdLst>
                    <a:gd name="connsiteX0" fmla="*/ 403392 w 403392"/>
                    <a:gd name="connsiteY0" fmla="*/ 806784 h 806784"/>
                    <a:gd name="connsiteX1" fmla="*/ 0 w 403392"/>
                    <a:gd name="connsiteY1" fmla="*/ 403392 h 806784"/>
                    <a:gd name="connsiteX2" fmla="*/ 403392 w 403392"/>
                    <a:gd name="connsiteY2" fmla="*/ 0 h 806784"/>
                    <a:gd name="connsiteX3" fmla="*/ 181365 w 403392"/>
                    <a:gd name="connsiteY3" fmla="*/ 403392 h 806784"/>
                    <a:gd name="connsiteX4" fmla="*/ 403392 w 403392"/>
                    <a:gd name="connsiteY4" fmla="*/ 806784 h 806784"/>
                    <a:gd name="connsiteX0" fmla="*/ 403392 w 405124"/>
                    <a:gd name="connsiteY0" fmla="*/ 828824 h 828824"/>
                    <a:gd name="connsiteX1" fmla="*/ 0 w 405124"/>
                    <a:gd name="connsiteY1" fmla="*/ 425432 h 828824"/>
                    <a:gd name="connsiteX2" fmla="*/ 403392 w 405124"/>
                    <a:gd name="connsiteY2" fmla="*/ 22040 h 828824"/>
                    <a:gd name="connsiteX3" fmla="*/ 181365 w 405124"/>
                    <a:gd name="connsiteY3" fmla="*/ 425432 h 828824"/>
                    <a:gd name="connsiteX4" fmla="*/ 403392 w 405124"/>
                    <a:gd name="connsiteY4" fmla="*/ 828824 h 828824"/>
                    <a:gd name="connsiteX0" fmla="*/ 405692 w 405692"/>
                    <a:gd name="connsiteY0" fmla="*/ 758300 h 758300"/>
                    <a:gd name="connsiteX1" fmla="*/ 2300 w 405692"/>
                    <a:gd name="connsiteY1" fmla="*/ 354908 h 758300"/>
                    <a:gd name="connsiteX2" fmla="*/ 222698 w 405692"/>
                    <a:gd name="connsiteY2" fmla="*/ 20647 h 758300"/>
                    <a:gd name="connsiteX3" fmla="*/ 183665 w 405692"/>
                    <a:gd name="connsiteY3" fmla="*/ 354908 h 758300"/>
                    <a:gd name="connsiteX4" fmla="*/ 405692 w 405692"/>
                    <a:gd name="connsiteY4" fmla="*/ 758300 h 758300"/>
                    <a:gd name="connsiteX0" fmla="*/ 405692 w 416275"/>
                    <a:gd name="connsiteY0" fmla="*/ 758300 h 789179"/>
                    <a:gd name="connsiteX1" fmla="*/ 2300 w 416275"/>
                    <a:gd name="connsiteY1" fmla="*/ 354908 h 789179"/>
                    <a:gd name="connsiteX2" fmla="*/ 222698 w 416275"/>
                    <a:gd name="connsiteY2" fmla="*/ 20647 h 789179"/>
                    <a:gd name="connsiteX3" fmla="*/ 183665 w 416275"/>
                    <a:gd name="connsiteY3" fmla="*/ 354908 h 789179"/>
                    <a:gd name="connsiteX4" fmla="*/ 405692 w 416275"/>
                    <a:gd name="connsiteY4" fmla="*/ 758300 h 789179"/>
                    <a:gd name="connsiteX0" fmla="*/ 191992 w 223393"/>
                    <a:gd name="connsiteY0" fmla="*/ 676323 h 711638"/>
                    <a:gd name="connsiteX1" fmla="*/ 60 w 223393"/>
                    <a:gd name="connsiteY1" fmla="*/ 354262 h 711638"/>
                    <a:gd name="connsiteX2" fmla="*/ 220458 w 223393"/>
                    <a:gd name="connsiteY2" fmla="*/ 20001 h 711638"/>
                    <a:gd name="connsiteX3" fmla="*/ 181425 w 223393"/>
                    <a:gd name="connsiteY3" fmla="*/ 354262 h 711638"/>
                    <a:gd name="connsiteX4" fmla="*/ 191992 w 223393"/>
                    <a:gd name="connsiteY4" fmla="*/ 676323 h 711638"/>
                    <a:gd name="connsiteX0" fmla="*/ 192032 w 223433"/>
                    <a:gd name="connsiteY0" fmla="*/ 676323 h 715918"/>
                    <a:gd name="connsiteX1" fmla="*/ 100 w 223433"/>
                    <a:gd name="connsiteY1" fmla="*/ 354262 h 715918"/>
                    <a:gd name="connsiteX2" fmla="*/ 220498 w 223433"/>
                    <a:gd name="connsiteY2" fmla="*/ 20001 h 715918"/>
                    <a:gd name="connsiteX3" fmla="*/ 181465 w 223433"/>
                    <a:gd name="connsiteY3" fmla="*/ 354262 h 715918"/>
                    <a:gd name="connsiteX4" fmla="*/ 192032 w 223433"/>
                    <a:gd name="connsiteY4" fmla="*/ 676323 h 715918"/>
                    <a:gd name="connsiteX0" fmla="*/ 187999 w 223474"/>
                    <a:gd name="connsiteY0" fmla="*/ 623058 h 666531"/>
                    <a:gd name="connsiteX1" fmla="*/ 134 w 223474"/>
                    <a:gd name="connsiteY1" fmla="*/ 353862 h 666531"/>
                    <a:gd name="connsiteX2" fmla="*/ 220532 w 223474"/>
                    <a:gd name="connsiteY2" fmla="*/ 19601 h 666531"/>
                    <a:gd name="connsiteX3" fmla="*/ 181499 w 223474"/>
                    <a:gd name="connsiteY3" fmla="*/ 353862 h 666531"/>
                    <a:gd name="connsiteX4" fmla="*/ 187999 w 223474"/>
                    <a:gd name="connsiteY4" fmla="*/ 623058 h 666531"/>
                    <a:gd name="connsiteX0" fmla="*/ 187999 w 240955"/>
                    <a:gd name="connsiteY0" fmla="*/ 617299 h 660772"/>
                    <a:gd name="connsiteX1" fmla="*/ 134 w 240955"/>
                    <a:gd name="connsiteY1" fmla="*/ 348103 h 660772"/>
                    <a:gd name="connsiteX2" fmla="*/ 220532 w 240955"/>
                    <a:gd name="connsiteY2" fmla="*/ 13842 h 660772"/>
                    <a:gd name="connsiteX3" fmla="*/ 181499 w 240955"/>
                    <a:gd name="connsiteY3" fmla="*/ 348103 h 660772"/>
                    <a:gd name="connsiteX4" fmla="*/ 187999 w 240955"/>
                    <a:gd name="connsiteY4" fmla="*/ 617299 h 660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955" h="660772">
                      <a:moveTo>
                        <a:pt x="187999" y="617299"/>
                      </a:moveTo>
                      <a:cubicBezTo>
                        <a:pt x="155446" y="778035"/>
                        <a:pt x="-5288" y="448679"/>
                        <a:pt x="134" y="348103"/>
                      </a:cubicBezTo>
                      <a:cubicBezTo>
                        <a:pt x="5556" y="247527"/>
                        <a:pt x="159513" y="-69628"/>
                        <a:pt x="220532" y="13842"/>
                      </a:cubicBezTo>
                      <a:cubicBezTo>
                        <a:pt x="281551" y="97312"/>
                        <a:pt x="186921" y="247527"/>
                        <a:pt x="181499" y="348103"/>
                      </a:cubicBezTo>
                      <a:cubicBezTo>
                        <a:pt x="176077" y="448679"/>
                        <a:pt x="220552" y="456563"/>
                        <a:pt x="187999" y="617299"/>
                      </a:cubicBezTo>
                      <a:close/>
                    </a:path>
                  </a:pathLst>
                </a:custGeom>
                <a:solidFill>
                  <a:schemeClr val="bg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10">
                  <a:extLst>
                    <a:ext uri="{FF2B5EF4-FFF2-40B4-BE49-F238E27FC236}">
                      <a16:creationId xmlns:a16="http://schemas.microsoft.com/office/drawing/2014/main" id="{E0D4F693-E64F-526D-F4C0-917E3B0C9047}"/>
                    </a:ext>
                  </a:extLst>
                </p:cNvPr>
                <p:cNvSpPr/>
                <p:nvPr/>
              </p:nvSpPr>
              <p:spPr>
                <a:xfrm rot="10571451">
                  <a:off x="7510893" y="3572795"/>
                  <a:ext cx="1091131" cy="850287"/>
                </a:xfrm>
                <a:custGeom>
                  <a:avLst/>
                  <a:gdLst>
                    <a:gd name="connsiteX0" fmla="*/ 0 w 937403"/>
                    <a:gd name="connsiteY0" fmla="*/ 468702 h 937403"/>
                    <a:gd name="connsiteX1" fmla="*/ 468702 w 937403"/>
                    <a:gd name="connsiteY1" fmla="*/ 0 h 937403"/>
                    <a:gd name="connsiteX2" fmla="*/ 937404 w 937403"/>
                    <a:gd name="connsiteY2" fmla="*/ 468702 h 937403"/>
                    <a:gd name="connsiteX3" fmla="*/ 468702 w 937403"/>
                    <a:gd name="connsiteY3" fmla="*/ 937404 h 937403"/>
                    <a:gd name="connsiteX4" fmla="*/ 0 w 937403"/>
                    <a:gd name="connsiteY4" fmla="*/ 468702 h 937403"/>
                    <a:gd name="connsiteX0" fmla="*/ 14433 w 951837"/>
                    <a:gd name="connsiteY0" fmla="*/ 483135 h 951837"/>
                    <a:gd name="connsiteX1" fmla="*/ 152455 w 951837"/>
                    <a:gd name="connsiteY1" fmla="*/ 152456 h 951837"/>
                    <a:gd name="connsiteX2" fmla="*/ 483135 w 951837"/>
                    <a:gd name="connsiteY2" fmla="*/ 14433 h 951837"/>
                    <a:gd name="connsiteX3" fmla="*/ 951837 w 951837"/>
                    <a:gd name="connsiteY3" fmla="*/ 483135 h 951837"/>
                    <a:gd name="connsiteX4" fmla="*/ 483135 w 951837"/>
                    <a:gd name="connsiteY4" fmla="*/ 951837 h 951837"/>
                    <a:gd name="connsiteX5" fmla="*/ 14433 w 951837"/>
                    <a:gd name="connsiteY5" fmla="*/ 483135 h 951837"/>
                    <a:gd name="connsiteX0" fmla="*/ 14433 w 965441"/>
                    <a:gd name="connsiteY0" fmla="*/ 469590 h 938292"/>
                    <a:gd name="connsiteX1" fmla="*/ 152455 w 965441"/>
                    <a:gd name="connsiteY1" fmla="*/ 138911 h 938292"/>
                    <a:gd name="connsiteX2" fmla="*/ 483135 w 965441"/>
                    <a:gd name="connsiteY2" fmla="*/ 888 h 938292"/>
                    <a:gd name="connsiteX3" fmla="*/ 808063 w 965441"/>
                    <a:gd name="connsiteY3" fmla="*/ 196420 h 938292"/>
                    <a:gd name="connsiteX4" fmla="*/ 951837 w 965441"/>
                    <a:gd name="connsiteY4" fmla="*/ 469590 h 938292"/>
                    <a:gd name="connsiteX5" fmla="*/ 483135 w 965441"/>
                    <a:gd name="connsiteY5" fmla="*/ 938292 h 938292"/>
                    <a:gd name="connsiteX6" fmla="*/ 14433 w 965441"/>
                    <a:gd name="connsiteY6" fmla="*/ 469590 h 938292"/>
                    <a:gd name="connsiteX0" fmla="*/ 14433 w 951847"/>
                    <a:gd name="connsiteY0" fmla="*/ 469590 h 947784"/>
                    <a:gd name="connsiteX1" fmla="*/ 152455 w 951847"/>
                    <a:gd name="connsiteY1" fmla="*/ 138911 h 947784"/>
                    <a:gd name="connsiteX2" fmla="*/ 483135 w 951847"/>
                    <a:gd name="connsiteY2" fmla="*/ 888 h 947784"/>
                    <a:gd name="connsiteX3" fmla="*/ 808063 w 951847"/>
                    <a:gd name="connsiteY3" fmla="*/ 196420 h 947784"/>
                    <a:gd name="connsiteX4" fmla="*/ 951837 w 951847"/>
                    <a:gd name="connsiteY4" fmla="*/ 469590 h 947784"/>
                    <a:gd name="connsiteX5" fmla="*/ 802312 w 951847"/>
                    <a:gd name="connsiteY5" fmla="*/ 760012 h 947784"/>
                    <a:gd name="connsiteX6" fmla="*/ 483135 w 951847"/>
                    <a:gd name="connsiteY6" fmla="*/ 938292 h 947784"/>
                    <a:gd name="connsiteX7" fmla="*/ 14433 w 951847"/>
                    <a:gd name="connsiteY7" fmla="*/ 469590 h 947784"/>
                    <a:gd name="connsiteX0" fmla="*/ 7892 w 945306"/>
                    <a:gd name="connsiteY0" fmla="*/ 469590 h 947784"/>
                    <a:gd name="connsiteX1" fmla="*/ 203424 w 945306"/>
                    <a:gd name="connsiteY1" fmla="*/ 138911 h 947784"/>
                    <a:gd name="connsiteX2" fmla="*/ 476594 w 945306"/>
                    <a:gd name="connsiteY2" fmla="*/ 888 h 947784"/>
                    <a:gd name="connsiteX3" fmla="*/ 801522 w 945306"/>
                    <a:gd name="connsiteY3" fmla="*/ 196420 h 947784"/>
                    <a:gd name="connsiteX4" fmla="*/ 945296 w 945306"/>
                    <a:gd name="connsiteY4" fmla="*/ 469590 h 947784"/>
                    <a:gd name="connsiteX5" fmla="*/ 795771 w 945306"/>
                    <a:gd name="connsiteY5" fmla="*/ 760012 h 947784"/>
                    <a:gd name="connsiteX6" fmla="*/ 476594 w 945306"/>
                    <a:gd name="connsiteY6" fmla="*/ 938292 h 947784"/>
                    <a:gd name="connsiteX7" fmla="*/ 7892 w 945306"/>
                    <a:gd name="connsiteY7" fmla="*/ 469590 h 947784"/>
                    <a:gd name="connsiteX0" fmla="*/ 10211 w 901618"/>
                    <a:gd name="connsiteY0" fmla="*/ 619114 h 941209"/>
                    <a:gd name="connsiteX1" fmla="*/ 159736 w 901618"/>
                    <a:gd name="connsiteY1" fmla="*/ 138911 h 941209"/>
                    <a:gd name="connsiteX2" fmla="*/ 432906 w 901618"/>
                    <a:gd name="connsiteY2" fmla="*/ 888 h 941209"/>
                    <a:gd name="connsiteX3" fmla="*/ 757834 w 901618"/>
                    <a:gd name="connsiteY3" fmla="*/ 196420 h 941209"/>
                    <a:gd name="connsiteX4" fmla="*/ 901608 w 901618"/>
                    <a:gd name="connsiteY4" fmla="*/ 469590 h 941209"/>
                    <a:gd name="connsiteX5" fmla="*/ 752083 w 901618"/>
                    <a:gd name="connsiteY5" fmla="*/ 760012 h 941209"/>
                    <a:gd name="connsiteX6" fmla="*/ 432906 w 901618"/>
                    <a:gd name="connsiteY6" fmla="*/ 938292 h 941209"/>
                    <a:gd name="connsiteX7" fmla="*/ 10211 w 901618"/>
                    <a:gd name="connsiteY7" fmla="*/ 619114 h 941209"/>
                    <a:gd name="connsiteX0" fmla="*/ 10211 w 901613"/>
                    <a:gd name="connsiteY0" fmla="*/ 619276 h 941371"/>
                    <a:gd name="connsiteX1" fmla="*/ 159736 w 901613"/>
                    <a:gd name="connsiteY1" fmla="*/ 139073 h 941371"/>
                    <a:gd name="connsiteX2" fmla="*/ 432906 w 901613"/>
                    <a:gd name="connsiteY2" fmla="*/ 1050 h 941371"/>
                    <a:gd name="connsiteX3" fmla="*/ 706075 w 901613"/>
                    <a:gd name="connsiteY3" fmla="*/ 202333 h 941371"/>
                    <a:gd name="connsiteX4" fmla="*/ 901608 w 901613"/>
                    <a:gd name="connsiteY4" fmla="*/ 469752 h 941371"/>
                    <a:gd name="connsiteX5" fmla="*/ 752083 w 901613"/>
                    <a:gd name="connsiteY5" fmla="*/ 760174 h 941371"/>
                    <a:gd name="connsiteX6" fmla="*/ 432906 w 901613"/>
                    <a:gd name="connsiteY6" fmla="*/ 938454 h 941371"/>
                    <a:gd name="connsiteX7" fmla="*/ 10211 w 901613"/>
                    <a:gd name="connsiteY7" fmla="*/ 619276 h 941371"/>
                    <a:gd name="connsiteX0" fmla="*/ 10211 w 901613"/>
                    <a:gd name="connsiteY0" fmla="*/ 549214 h 871309"/>
                    <a:gd name="connsiteX1" fmla="*/ 159736 w 901613"/>
                    <a:gd name="connsiteY1" fmla="*/ 69011 h 871309"/>
                    <a:gd name="connsiteX2" fmla="*/ 415653 w 901613"/>
                    <a:gd name="connsiteY2" fmla="*/ 5750 h 871309"/>
                    <a:gd name="connsiteX3" fmla="*/ 706075 w 901613"/>
                    <a:gd name="connsiteY3" fmla="*/ 132271 h 871309"/>
                    <a:gd name="connsiteX4" fmla="*/ 901608 w 901613"/>
                    <a:gd name="connsiteY4" fmla="*/ 399690 h 871309"/>
                    <a:gd name="connsiteX5" fmla="*/ 752083 w 901613"/>
                    <a:gd name="connsiteY5" fmla="*/ 690112 h 871309"/>
                    <a:gd name="connsiteX6" fmla="*/ 432906 w 901613"/>
                    <a:gd name="connsiteY6" fmla="*/ 868392 h 871309"/>
                    <a:gd name="connsiteX7" fmla="*/ 10211 w 901613"/>
                    <a:gd name="connsiteY7" fmla="*/ 549214 h 871309"/>
                    <a:gd name="connsiteX0" fmla="*/ 17400 w 908802"/>
                    <a:gd name="connsiteY0" fmla="*/ 544166 h 866261"/>
                    <a:gd name="connsiteX1" fmla="*/ 120917 w 908802"/>
                    <a:gd name="connsiteY1" fmla="*/ 173231 h 866261"/>
                    <a:gd name="connsiteX2" fmla="*/ 422842 w 908802"/>
                    <a:gd name="connsiteY2" fmla="*/ 702 h 866261"/>
                    <a:gd name="connsiteX3" fmla="*/ 713264 w 908802"/>
                    <a:gd name="connsiteY3" fmla="*/ 127223 h 866261"/>
                    <a:gd name="connsiteX4" fmla="*/ 908797 w 908802"/>
                    <a:gd name="connsiteY4" fmla="*/ 394642 h 866261"/>
                    <a:gd name="connsiteX5" fmla="*/ 759272 w 908802"/>
                    <a:gd name="connsiteY5" fmla="*/ 685064 h 866261"/>
                    <a:gd name="connsiteX6" fmla="*/ 440095 w 908802"/>
                    <a:gd name="connsiteY6" fmla="*/ 863344 h 866261"/>
                    <a:gd name="connsiteX7" fmla="*/ 17400 w 908802"/>
                    <a:gd name="connsiteY7" fmla="*/ 544166 h 866261"/>
                    <a:gd name="connsiteX0" fmla="*/ 13922 w 905324"/>
                    <a:gd name="connsiteY0" fmla="*/ 544166 h 821600"/>
                    <a:gd name="connsiteX1" fmla="*/ 117439 w 905324"/>
                    <a:gd name="connsiteY1" fmla="*/ 173231 h 821600"/>
                    <a:gd name="connsiteX2" fmla="*/ 419364 w 905324"/>
                    <a:gd name="connsiteY2" fmla="*/ 702 h 821600"/>
                    <a:gd name="connsiteX3" fmla="*/ 709786 w 905324"/>
                    <a:gd name="connsiteY3" fmla="*/ 127223 h 821600"/>
                    <a:gd name="connsiteX4" fmla="*/ 905319 w 905324"/>
                    <a:gd name="connsiteY4" fmla="*/ 394642 h 821600"/>
                    <a:gd name="connsiteX5" fmla="*/ 755794 w 905324"/>
                    <a:gd name="connsiteY5" fmla="*/ 685064 h 821600"/>
                    <a:gd name="connsiteX6" fmla="*/ 384859 w 905324"/>
                    <a:gd name="connsiteY6" fmla="*/ 817337 h 821600"/>
                    <a:gd name="connsiteX7" fmla="*/ 13922 w 905324"/>
                    <a:gd name="connsiteY7" fmla="*/ 544166 h 821600"/>
                    <a:gd name="connsiteX0" fmla="*/ 13922 w 876572"/>
                    <a:gd name="connsiteY0" fmla="*/ 544166 h 821600"/>
                    <a:gd name="connsiteX1" fmla="*/ 117439 w 876572"/>
                    <a:gd name="connsiteY1" fmla="*/ 173231 h 821600"/>
                    <a:gd name="connsiteX2" fmla="*/ 419364 w 876572"/>
                    <a:gd name="connsiteY2" fmla="*/ 702 h 821600"/>
                    <a:gd name="connsiteX3" fmla="*/ 709786 w 876572"/>
                    <a:gd name="connsiteY3" fmla="*/ 127223 h 821600"/>
                    <a:gd name="connsiteX4" fmla="*/ 876565 w 876572"/>
                    <a:gd name="connsiteY4" fmla="*/ 400393 h 821600"/>
                    <a:gd name="connsiteX5" fmla="*/ 755794 w 876572"/>
                    <a:gd name="connsiteY5" fmla="*/ 685064 h 821600"/>
                    <a:gd name="connsiteX6" fmla="*/ 384859 w 876572"/>
                    <a:gd name="connsiteY6" fmla="*/ 817337 h 821600"/>
                    <a:gd name="connsiteX7" fmla="*/ 13922 w 876572"/>
                    <a:gd name="connsiteY7" fmla="*/ 544166 h 821600"/>
                    <a:gd name="connsiteX0" fmla="*/ 39835 w 902485"/>
                    <a:gd name="connsiteY0" fmla="*/ 544166 h 689389"/>
                    <a:gd name="connsiteX1" fmla="*/ 143352 w 902485"/>
                    <a:gd name="connsiteY1" fmla="*/ 173231 h 689389"/>
                    <a:gd name="connsiteX2" fmla="*/ 445277 w 902485"/>
                    <a:gd name="connsiteY2" fmla="*/ 702 h 689389"/>
                    <a:gd name="connsiteX3" fmla="*/ 735699 w 902485"/>
                    <a:gd name="connsiteY3" fmla="*/ 127223 h 689389"/>
                    <a:gd name="connsiteX4" fmla="*/ 902478 w 902485"/>
                    <a:gd name="connsiteY4" fmla="*/ 400393 h 689389"/>
                    <a:gd name="connsiteX5" fmla="*/ 781707 w 902485"/>
                    <a:gd name="connsiteY5" fmla="*/ 685064 h 689389"/>
                    <a:gd name="connsiteX6" fmla="*/ 39835 w 902485"/>
                    <a:gd name="connsiteY6" fmla="*/ 544166 h 689389"/>
                    <a:gd name="connsiteX0" fmla="*/ 48533 w 911183"/>
                    <a:gd name="connsiteY0" fmla="*/ 544166 h 551776"/>
                    <a:gd name="connsiteX1" fmla="*/ 152050 w 911183"/>
                    <a:gd name="connsiteY1" fmla="*/ 173231 h 551776"/>
                    <a:gd name="connsiteX2" fmla="*/ 453975 w 911183"/>
                    <a:gd name="connsiteY2" fmla="*/ 702 h 551776"/>
                    <a:gd name="connsiteX3" fmla="*/ 744397 w 911183"/>
                    <a:gd name="connsiteY3" fmla="*/ 127223 h 551776"/>
                    <a:gd name="connsiteX4" fmla="*/ 911176 w 911183"/>
                    <a:gd name="connsiteY4" fmla="*/ 400393 h 551776"/>
                    <a:gd name="connsiteX5" fmla="*/ 48533 w 911183"/>
                    <a:gd name="connsiteY5" fmla="*/ 544166 h 551776"/>
                    <a:gd name="connsiteX0" fmla="*/ 36542 w 732406"/>
                    <a:gd name="connsiteY0" fmla="*/ 544166 h 544310"/>
                    <a:gd name="connsiteX1" fmla="*/ 140059 w 732406"/>
                    <a:gd name="connsiteY1" fmla="*/ 173231 h 544310"/>
                    <a:gd name="connsiteX2" fmla="*/ 441984 w 732406"/>
                    <a:gd name="connsiteY2" fmla="*/ 702 h 544310"/>
                    <a:gd name="connsiteX3" fmla="*/ 732406 w 732406"/>
                    <a:gd name="connsiteY3" fmla="*/ 127223 h 544310"/>
                    <a:gd name="connsiteX4" fmla="*/ 36542 w 732406"/>
                    <a:gd name="connsiteY4" fmla="*/ 544166 h 544310"/>
                    <a:gd name="connsiteX0" fmla="*/ 36542 w 732806"/>
                    <a:gd name="connsiteY0" fmla="*/ 544040 h 550040"/>
                    <a:gd name="connsiteX1" fmla="*/ 140059 w 732806"/>
                    <a:gd name="connsiteY1" fmla="*/ 173105 h 550040"/>
                    <a:gd name="connsiteX2" fmla="*/ 441984 w 732806"/>
                    <a:gd name="connsiteY2" fmla="*/ 576 h 550040"/>
                    <a:gd name="connsiteX3" fmla="*/ 732406 w 732806"/>
                    <a:gd name="connsiteY3" fmla="*/ 127097 h 550040"/>
                    <a:gd name="connsiteX4" fmla="*/ 378423 w 732806"/>
                    <a:gd name="connsiteY4" fmla="*/ 383054 h 550040"/>
                    <a:gd name="connsiteX5" fmla="*/ 36542 w 732806"/>
                    <a:gd name="connsiteY5" fmla="*/ 544040 h 550040"/>
                    <a:gd name="connsiteX0" fmla="*/ 4871 w 701135"/>
                    <a:gd name="connsiteY0" fmla="*/ 544040 h 544098"/>
                    <a:gd name="connsiteX1" fmla="*/ 108388 w 701135"/>
                    <a:gd name="connsiteY1" fmla="*/ 173105 h 544098"/>
                    <a:gd name="connsiteX2" fmla="*/ 410313 w 701135"/>
                    <a:gd name="connsiteY2" fmla="*/ 576 h 544098"/>
                    <a:gd name="connsiteX3" fmla="*/ 700735 w 701135"/>
                    <a:gd name="connsiteY3" fmla="*/ 127097 h 544098"/>
                    <a:gd name="connsiteX4" fmla="*/ 231202 w 701135"/>
                    <a:gd name="connsiteY4" fmla="*/ 143976 h 544098"/>
                    <a:gd name="connsiteX5" fmla="*/ 4871 w 701135"/>
                    <a:gd name="connsiteY5" fmla="*/ 544040 h 544098"/>
                    <a:gd name="connsiteX0" fmla="*/ 4871 w 701135"/>
                    <a:gd name="connsiteY0" fmla="*/ 544040 h 544098"/>
                    <a:gd name="connsiteX1" fmla="*/ 108388 w 701135"/>
                    <a:gd name="connsiteY1" fmla="*/ 173105 h 544098"/>
                    <a:gd name="connsiteX2" fmla="*/ 410313 w 701135"/>
                    <a:gd name="connsiteY2" fmla="*/ 576 h 544098"/>
                    <a:gd name="connsiteX3" fmla="*/ 700735 w 701135"/>
                    <a:gd name="connsiteY3" fmla="*/ 127097 h 544098"/>
                    <a:gd name="connsiteX4" fmla="*/ 231202 w 701135"/>
                    <a:gd name="connsiteY4" fmla="*/ 143976 h 544098"/>
                    <a:gd name="connsiteX5" fmla="*/ 4871 w 701135"/>
                    <a:gd name="connsiteY5" fmla="*/ 544040 h 544098"/>
                    <a:gd name="connsiteX0" fmla="*/ 10133 w 706397"/>
                    <a:gd name="connsiteY0" fmla="*/ 544040 h 544326"/>
                    <a:gd name="connsiteX1" fmla="*/ 113650 w 706397"/>
                    <a:gd name="connsiteY1" fmla="*/ 173105 h 544326"/>
                    <a:gd name="connsiteX2" fmla="*/ 415575 w 706397"/>
                    <a:gd name="connsiteY2" fmla="*/ 576 h 544326"/>
                    <a:gd name="connsiteX3" fmla="*/ 705997 w 706397"/>
                    <a:gd name="connsiteY3" fmla="*/ 127097 h 544326"/>
                    <a:gd name="connsiteX4" fmla="*/ 323021 w 706397"/>
                    <a:gd name="connsiteY4" fmla="*/ 107669 h 544326"/>
                    <a:gd name="connsiteX5" fmla="*/ 10133 w 706397"/>
                    <a:gd name="connsiteY5" fmla="*/ 544040 h 544326"/>
                    <a:gd name="connsiteX0" fmla="*/ 8524 w 704788"/>
                    <a:gd name="connsiteY0" fmla="*/ 544040 h 544438"/>
                    <a:gd name="connsiteX1" fmla="*/ 112041 w 704788"/>
                    <a:gd name="connsiteY1" fmla="*/ 173105 h 544438"/>
                    <a:gd name="connsiteX2" fmla="*/ 413966 w 704788"/>
                    <a:gd name="connsiteY2" fmla="*/ 576 h 544438"/>
                    <a:gd name="connsiteX3" fmla="*/ 704388 w 704788"/>
                    <a:gd name="connsiteY3" fmla="*/ 127097 h 544438"/>
                    <a:gd name="connsiteX4" fmla="*/ 295931 w 704788"/>
                    <a:gd name="connsiteY4" fmla="*/ 95454 h 544438"/>
                    <a:gd name="connsiteX5" fmla="*/ 8524 w 704788"/>
                    <a:gd name="connsiteY5" fmla="*/ 544040 h 544438"/>
                    <a:gd name="connsiteX0" fmla="*/ 8524 w 704788"/>
                    <a:gd name="connsiteY0" fmla="*/ 544040 h 544438"/>
                    <a:gd name="connsiteX1" fmla="*/ 112041 w 704788"/>
                    <a:gd name="connsiteY1" fmla="*/ 173105 h 544438"/>
                    <a:gd name="connsiteX2" fmla="*/ 413966 w 704788"/>
                    <a:gd name="connsiteY2" fmla="*/ 576 h 544438"/>
                    <a:gd name="connsiteX3" fmla="*/ 704388 w 704788"/>
                    <a:gd name="connsiteY3" fmla="*/ 127097 h 544438"/>
                    <a:gd name="connsiteX4" fmla="*/ 295931 w 704788"/>
                    <a:gd name="connsiteY4" fmla="*/ 95454 h 544438"/>
                    <a:gd name="connsiteX5" fmla="*/ 8524 w 704788"/>
                    <a:gd name="connsiteY5" fmla="*/ 544040 h 544438"/>
                    <a:gd name="connsiteX0" fmla="*/ 8524 w 704388"/>
                    <a:gd name="connsiteY0" fmla="*/ 544104 h 544502"/>
                    <a:gd name="connsiteX1" fmla="*/ 112041 w 704388"/>
                    <a:gd name="connsiteY1" fmla="*/ 173169 h 544502"/>
                    <a:gd name="connsiteX2" fmla="*/ 413966 w 704388"/>
                    <a:gd name="connsiteY2" fmla="*/ 640 h 544502"/>
                    <a:gd name="connsiteX3" fmla="*/ 704388 w 704388"/>
                    <a:gd name="connsiteY3" fmla="*/ 127161 h 544502"/>
                    <a:gd name="connsiteX4" fmla="*/ 295931 w 704388"/>
                    <a:gd name="connsiteY4" fmla="*/ 95518 h 544502"/>
                    <a:gd name="connsiteX5" fmla="*/ 8524 w 704388"/>
                    <a:gd name="connsiteY5" fmla="*/ 544104 h 544502"/>
                    <a:gd name="connsiteX0" fmla="*/ 8524 w 704388"/>
                    <a:gd name="connsiteY0" fmla="*/ 544104 h 544502"/>
                    <a:gd name="connsiteX1" fmla="*/ 112041 w 704388"/>
                    <a:gd name="connsiteY1" fmla="*/ 173169 h 544502"/>
                    <a:gd name="connsiteX2" fmla="*/ 413966 w 704388"/>
                    <a:gd name="connsiteY2" fmla="*/ 640 h 544502"/>
                    <a:gd name="connsiteX3" fmla="*/ 704388 w 704388"/>
                    <a:gd name="connsiteY3" fmla="*/ 127161 h 544502"/>
                    <a:gd name="connsiteX4" fmla="*/ 295931 w 704388"/>
                    <a:gd name="connsiteY4" fmla="*/ 95518 h 544502"/>
                    <a:gd name="connsiteX5" fmla="*/ 8524 w 704388"/>
                    <a:gd name="connsiteY5" fmla="*/ 544104 h 544502"/>
                    <a:gd name="connsiteX0" fmla="*/ 8524 w 704388"/>
                    <a:gd name="connsiteY0" fmla="*/ 549294 h 549692"/>
                    <a:gd name="connsiteX1" fmla="*/ 112041 w 704388"/>
                    <a:gd name="connsiteY1" fmla="*/ 178359 h 549692"/>
                    <a:gd name="connsiteX2" fmla="*/ 438360 w 704388"/>
                    <a:gd name="connsiteY2" fmla="*/ 596 h 549692"/>
                    <a:gd name="connsiteX3" fmla="*/ 704388 w 704388"/>
                    <a:gd name="connsiteY3" fmla="*/ 132351 h 549692"/>
                    <a:gd name="connsiteX4" fmla="*/ 295931 w 704388"/>
                    <a:gd name="connsiteY4" fmla="*/ 100708 h 549692"/>
                    <a:gd name="connsiteX5" fmla="*/ 8524 w 704388"/>
                    <a:gd name="connsiteY5" fmla="*/ 549294 h 549692"/>
                    <a:gd name="connsiteX0" fmla="*/ 8524 w 704388"/>
                    <a:gd name="connsiteY0" fmla="*/ 549294 h 549692"/>
                    <a:gd name="connsiteX1" fmla="*/ 112041 w 704388"/>
                    <a:gd name="connsiteY1" fmla="*/ 178359 h 549692"/>
                    <a:gd name="connsiteX2" fmla="*/ 438360 w 704388"/>
                    <a:gd name="connsiteY2" fmla="*/ 596 h 549692"/>
                    <a:gd name="connsiteX3" fmla="*/ 704388 w 704388"/>
                    <a:gd name="connsiteY3" fmla="*/ 132351 h 549692"/>
                    <a:gd name="connsiteX4" fmla="*/ 295931 w 704388"/>
                    <a:gd name="connsiteY4" fmla="*/ 100708 h 549692"/>
                    <a:gd name="connsiteX5" fmla="*/ 8524 w 704388"/>
                    <a:gd name="connsiteY5" fmla="*/ 549294 h 549692"/>
                    <a:gd name="connsiteX0" fmla="*/ 10696 w 706560"/>
                    <a:gd name="connsiteY0" fmla="*/ 549294 h 566639"/>
                    <a:gd name="connsiteX1" fmla="*/ 114213 w 706560"/>
                    <a:gd name="connsiteY1" fmla="*/ 178359 h 566639"/>
                    <a:gd name="connsiteX2" fmla="*/ 440532 w 706560"/>
                    <a:gd name="connsiteY2" fmla="*/ 596 h 566639"/>
                    <a:gd name="connsiteX3" fmla="*/ 706560 w 706560"/>
                    <a:gd name="connsiteY3" fmla="*/ 132351 h 566639"/>
                    <a:gd name="connsiteX4" fmla="*/ 298103 w 706560"/>
                    <a:gd name="connsiteY4" fmla="*/ 100708 h 566639"/>
                    <a:gd name="connsiteX5" fmla="*/ 10696 w 706560"/>
                    <a:gd name="connsiteY5" fmla="*/ 549294 h 566639"/>
                    <a:gd name="connsiteX0" fmla="*/ 10696 w 706560"/>
                    <a:gd name="connsiteY0" fmla="*/ 549294 h 566638"/>
                    <a:gd name="connsiteX1" fmla="*/ 114213 w 706560"/>
                    <a:gd name="connsiteY1" fmla="*/ 178359 h 566638"/>
                    <a:gd name="connsiteX2" fmla="*/ 440532 w 706560"/>
                    <a:gd name="connsiteY2" fmla="*/ 596 h 566638"/>
                    <a:gd name="connsiteX3" fmla="*/ 706560 w 706560"/>
                    <a:gd name="connsiteY3" fmla="*/ 132351 h 566638"/>
                    <a:gd name="connsiteX4" fmla="*/ 298103 w 706560"/>
                    <a:gd name="connsiteY4" fmla="*/ 100708 h 566638"/>
                    <a:gd name="connsiteX5" fmla="*/ 10696 w 706560"/>
                    <a:gd name="connsiteY5" fmla="*/ 549294 h 566638"/>
                    <a:gd name="connsiteX0" fmla="*/ 10696 w 706560"/>
                    <a:gd name="connsiteY0" fmla="*/ 549294 h 549294"/>
                    <a:gd name="connsiteX1" fmla="*/ 114213 w 706560"/>
                    <a:gd name="connsiteY1" fmla="*/ 178359 h 549294"/>
                    <a:gd name="connsiteX2" fmla="*/ 440532 w 706560"/>
                    <a:gd name="connsiteY2" fmla="*/ 596 h 549294"/>
                    <a:gd name="connsiteX3" fmla="*/ 706560 w 706560"/>
                    <a:gd name="connsiteY3" fmla="*/ 132351 h 549294"/>
                    <a:gd name="connsiteX4" fmla="*/ 298103 w 706560"/>
                    <a:gd name="connsiteY4" fmla="*/ 100708 h 549294"/>
                    <a:gd name="connsiteX5" fmla="*/ 10696 w 706560"/>
                    <a:gd name="connsiteY5" fmla="*/ 549294 h 549294"/>
                    <a:gd name="connsiteX0" fmla="*/ 10696 w 706560"/>
                    <a:gd name="connsiteY0" fmla="*/ 549294 h 549294"/>
                    <a:gd name="connsiteX1" fmla="*/ 114213 w 706560"/>
                    <a:gd name="connsiteY1" fmla="*/ 178359 h 549294"/>
                    <a:gd name="connsiteX2" fmla="*/ 440532 w 706560"/>
                    <a:gd name="connsiteY2" fmla="*/ 596 h 549294"/>
                    <a:gd name="connsiteX3" fmla="*/ 706560 w 706560"/>
                    <a:gd name="connsiteY3" fmla="*/ 132351 h 549294"/>
                    <a:gd name="connsiteX4" fmla="*/ 298103 w 706560"/>
                    <a:gd name="connsiteY4" fmla="*/ 100708 h 549294"/>
                    <a:gd name="connsiteX5" fmla="*/ 10696 w 706560"/>
                    <a:gd name="connsiteY5" fmla="*/ 549294 h 549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06560" h="549294">
                      <a:moveTo>
                        <a:pt x="10696" y="549294"/>
                      </a:moveTo>
                      <a:cubicBezTo>
                        <a:pt x="-25663" y="441919"/>
                        <a:pt x="36096" y="256476"/>
                        <a:pt x="114213" y="178359"/>
                      </a:cubicBezTo>
                      <a:cubicBezTo>
                        <a:pt x="176141" y="85461"/>
                        <a:pt x="341808" y="8264"/>
                        <a:pt x="440532" y="596"/>
                      </a:cubicBezTo>
                      <a:cubicBezTo>
                        <a:pt x="539256" y="-7072"/>
                        <a:pt x="645564" y="60423"/>
                        <a:pt x="706560" y="132351"/>
                      </a:cubicBezTo>
                      <a:cubicBezTo>
                        <a:pt x="607731" y="128553"/>
                        <a:pt x="534142" y="-34411"/>
                        <a:pt x="298103" y="100708"/>
                      </a:cubicBezTo>
                      <a:cubicBezTo>
                        <a:pt x="62064" y="235827"/>
                        <a:pt x="54322" y="341884"/>
                        <a:pt x="10696" y="5492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  <a:alpha val="3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Chord 51">
                <a:extLst>
                  <a:ext uri="{FF2B5EF4-FFF2-40B4-BE49-F238E27FC236}">
                    <a16:creationId xmlns:a16="http://schemas.microsoft.com/office/drawing/2014/main" id="{53656166-1708-49FA-32CB-3657DEE4B050}"/>
                  </a:ext>
                </a:extLst>
              </p:cNvPr>
              <p:cNvSpPr/>
              <p:nvPr/>
            </p:nvSpPr>
            <p:spPr>
              <a:xfrm>
                <a:off x="6832547" y="3320239"/>
                <a:ext cx="79241" cy="79241"/>
              </a:xfrm>
              <a:prstGeom prst="chord">
                <a:avLst>
                  <a:gd name="adj1" fmla="val 2700000"/>
                  <a:gd name="adj2" fmla="val 19821132"/>
                </a:avLst>
              </a:pr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hord 52">
                <a:extLst>
                  <a:ext uri="{FF2B5EF4-FFF2-40B4-BE49-F238E27FC236}">
                    <a16:creationId xmlns:a16="http://schemas.microsoft.com/office/drawing/2014/main" id="{BEF6B5E7-2BC1-2FBB-D66C-13B29080765B}"/>
                  </a:ext>
                </a:extLst>
              </p:cNvPr>
              <p:cNvSpPr/>
              <p:nvPr/>
            </p:nvSpPr>
            <p:spPr>
              <a:xfrm>
                <a:off x="6924169" y="3818660"/>
                <a:ext cx="68898" cy="68898"/>
              </a:xfrm>
              <a:prstGeom prst="chord">
                <a:avLst>
                  <a:gd name="adj1" fmla="val 2700000"/>
                  <a:gd name="adj2" fmla="val 19620036"/>
                </a:avLst>
              </a:pr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hord 53">
                <a:extLst>
                  <a:ext uri="{FF2B5EF4-FFF2-40B4-BE49-F238E27FC236}">
                    <a16:creationId xmlns:a16="http://schemas.microsoft.com/office/drawing/2014/main" id="{3C61DF15-81C3-DDC4-B0A7-CCF724295F77}"/>
                  </a:ext>
                </a:extLst>
              </p:cNvPr>
              <p:cNvSpPr/>
              <p:nvPr/>
            </p:nvSpPr>
            <p:spPr>
              <a:xfrm>
                <a:off x="6651580" y="2910606"/>
                <a:ext cx="68897" cy="68897"/>
              </a:xfrm>
              <a:prstGeom prst="chord">
                <a:avLst>
                  <a:gd name="adj1" fmla="val 2659435"/>
                  <a:gd name="adj2" fmla="val 19990423"/>
                </a:avLst>
              </a:pr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Chord 21">
                <a:extLst>
                  <a:ext uri="{FF2B5EF4-FFF2-40B4-BE49-F238E27FC236}">
                    <a16:creationId xmlns:a16="http://schemas.microsoft.com/office/drawing/2014/main" id="{A7850ABD-BFCE-0334-5C98-21CA4521C75D}"/>
                  </a:ext>
                </a:extLst>
              </p:cNvPr>
              <p:cNvSpPr/>
              <p:nvPr/>
            </p:nvSpPr>
            <p:spPr>
              <a:xfrm>
                <a:off x="7093002" y="2643648"/>
                <a:ext cx="84120" cy="69146"/>
              </a:xfrm>
              <a:custGeom>
                <a:avLst/>
                <a:gdLst>
                  <a:gd name="connsiteX0" fmla="*/ 101284 w 118662"/>
                  <a:gd name="connsiteY0" fmla="*/ 101284 h 118662"/>
                  <a:gd name="connsiteX1" fmla="*/ 29665 w 118662"/>
                  <a:gd name="connsiteY1" fmla="*/ 110713 h 118662"/>
                  <a:gd name="connsiteX2" fmla="*/ 2021 w 118662"/>
                  <a:gd name="connsiteY2" fmla="*/ 43975 h 118662"/>
                  <a:gd name="connsiteX3" fmla="*/ 59330 w 118662"/>
                  <a:gd name="connsiteY3" fmla="*/ 0 h 118662"/>
                  <a:gd name="connsiteX4" fmla="*/ 101284 w 118662"/>
                  <a:gd name="connsiteY4" fmla="*/ 101284 h 118662"/>
                  <a:gd name="connsiteX0" fmla="*/ 134702 w 134702"/>
                  <a:gd name="connsiteY0" fmla="*/ 39047 h 110724"/>
                  <a:gd name="connsiteX1" fmla="*/ 29570 w 134702"/>
                  <a:gd name="connsiteY1" fmla="*/ 110713 h 110724"/>
                  <a:gd name="connsiteX2" fmla="*/ 1926 w 134702"/>
                  <a:gd name="connsiteY2" fmla="*/ 43975 h 110724"/>
                  <a:gd name="connsiteX3" fmla="*/ 59235 w 134702"/>
                  <a:gd name="connsiteY3" fmla="*/ 0 h 110724"/>
                  <a:gd name="connsiteX4" fmla="*/ 134702 w 134702"/>
                  <a:gd name="connsiteY4" fmla="*/ 39047 h 110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702" h="110724">
                    <a:moveTo>
                      <a:pt x="134702" y="39047"/>
                    </a:moveTo>
                    <a:cubicBezTo>
                      <a:pt x="115714" y="58035"/>
                      <a:pt x="51699" y="109892"/>
                      <a:pt x="29570" y="110713"/>
                    </a:cubicBezTo>
                    <a:cubicBezTo>
                      <a:pt x="7441" y="111534"/>
                      <a:pt x="-5024" y="69913"/>
                      <a:pt x="1926" y="43975"/>
                    </a:cubicBezTo>
                    <a:cubicBezTo>
                      <a:pt x="8876" y="18036"/>
                      <a:pt x="32382" y="0"/>
                      <a:pt x="59235" y="0"/>
                    </a:cubicBezTo>
                    <a:cubicBezTo>
                      <a:pt x="73220" y="33761"/>
                      <a:pt x="120717" y="5286"/>
                      <a:pt x="134702" y="39047"/>
                    </a:cubicBezTo>
                    <a:close/>
                  </a:path>
                </a:pathLst>
              </a:cu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hord 21">
                <a:extLst>
                  <a:ext uri="{FF2B5EF4-FFF2-40B4-BE49-F238E27FC236}">
                    <a16:creationId xmlns:a16="http://schemas.microsoft.com/office/drawing/2014/main" id="{3BF2184F-A293-766F-337F-F5690301DEA7}"/>
                  </a:ext>
                </a:extLst>
              </p:cNvPr>
              <p:cNvSpPr/>
              <p:nvPr/>
            </p:nvSpPr>
            <p:spPr>
              <a:xfrm rot="4500000">
                <a:off x="6629532" y="3684889"/>
                <a:ext cx="84120" cy="69146"/>
              </a:xfrm>
              <a:custGeom>
                <a:avLst/>
                <a:gdLst>
                  <a:gd name="connsiteX0" fmla="*/ 101284 w 118662"/>
                  <a:gd name="connsiteY0" fmla="*/ 101284 h 118662"/>
                  <a:gd name="connsiteX1" fmla="*/ 29665 w 118662"/>
                  <a:gd name="connsiteY1" fmla="*/ 110713 h 118662"/>
                  <a:gd name="connsiteX2" fmla="*/ 2021 w 118662"/>
                  <a:gd name="connsiteY2" fmla="*/ 43975 h 118662"/>
                  <a:gd name="connsiteX3" fmla="*/ 59330 w 118662"/>
                  <a:gd name="connsiteY3" fmla="*/ 0 h 118662"/>
                  <a:gd name="connsiteX4" fmla="*/ 101284 w 118662"/>
                  <a:gd name="connsiteY4" fmla="*/ 101284 h 118662"/>
                  <a:gd name="connsiteX0" fmla="*/ 134702 w 134702"/>
                  <a:gd name="connsiteY0" fmla="*/ 39047 h 110724"/>
                  <a:gd name="connsiteX1" fmla="*/ 29570 w 134702"/>
                  <a:gd name="connsiteY1" fmla="*/ 110713 h 110724"/>
                  <a:gd name="connsiteX2" fmla="*/ 1926 w 134702"/>
                  <a:gd name="connsiteY2" fmla="*/ 43975 h 110724"/>
                  <a:gd name="connsiteX3" fmla="*/ 59235 w 134702"/>
                  <a:gd name="connsiteY3" fmla="*/ 0 h 110724"/>
                  <a:gd name="connsiteX4" fmla="*/ 134702 w 134702"/>
                  <a:gd name="connsiteY4" fmla="*/ 39047 h 110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702" h="110724">
                    <a:moveTo>
                      <a:pt x="134702" y="39047"/>
                    </a:moveTo>
                    <a:cubicBezTo>
                      <a:pt x="115714" y="58035"/>
                      <a:pt x="51699" y="109892"/>
                      <a:pt x="29570" y="110713"/>
                    </a:cubicBezTo>
                    <a:cubicBezTo>
                      <a:pt x="7441" y="111534"/>
                      <a:pt x="-5024" y="69913"/>
                      <a:pt x="1926" y="43975"/>
                    </a:cubicBezTo>
                    <a:cubicBezTo>
                      <a:pt x="8876" y="18036"/>
                      <a:pt x="32382" y="0"/>
                      <a:pt x="59235" y="0"/>
                    </a:cubicBezTo>
                    <a:cubicBezTo>
                      <a:pt x="73220" y="33761"/>
                      <a:pt x="120717" y="5286"/>
                      <a:pt x="134702" y="39047"/>
                    </a:cubicBezTo>
                    <a:close/>
                  </a:path>
                </a:pathLst>
              </a:cu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hord 56">
                <a:extLst>
                  <a:ext uri="{FF2B5EF4-FFF2-40B4-BE49-F238E27FC236}">
                    <a16:creationId xmlns:a16="http://schemas.microsoft.com/office/drawing/2014/main" id="{4222A192-5D88-B9AF-D8E9-1D536E7EB1BD}"/>
                  </a:ext>
                </a:extLst>
              </p:cNvPr>
              <p:cNvSpPr/>
              <p:nvPr/>
            </p:nvSpPr>
            <p:spPr>
              <a:xfrm rot="3600000">
                <a:off x="8627711" y="3443502"/>
                <a:ext cx="79241" cy="79241"/>
              </a:xfrm>
              <a:prstGeom prst="chord">
                <a:avLst>
                  <a:gd name="adj1" fmla="val 2700000"/>
                  <a:gd name="adj2" fmla="val 19821132"/>
                </a:avLst>
              </a:pr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Chord 57">
                <a:extLst>
                  <a:ext uri="{FF2B5EF4-FFF2-40B4-BE49-F238E27FC236}">
                    <a16:creationId xmlns:a16="http://schemas.microsoft.com/office/drawing/2014/main" id="{A73DBD7B-F0C8-993A-F69B-40B0DBFA3C9F}"/>
                  </a:ext>
                </a:extLst>
              </p:cNvPr>
              <p:cNvSpPr/>
              <p:nvPr/>
            </p:nvSpPr>
            <p:spPr>
              <a:xfrm rot="9000000">
                <a:off x="7367849" y="4343685"/>
                <a:ext cx="68898" cy="68898"/>
              </a:xfrm>
              <a:prstGeom prst="chord">
                <a:avLst>
                  <a:gd name="adj1" fmla="val 2700000"/>
                  <a:gd name="adj2" fmla="val 19620036"/>
                </a:avLst>
              </a:pr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!!R">
              <a:extLst>
                <a:ext uri="{FF2B5EF4-FFF2-40B4-BE49-F238E27FC236}">
                  <a16:creationId xmlns:a16="http://schemas.microsoft.com/office/drawing/2014/main" id="{D4C0D3B6-83FD-3EFC-9E65-BB00B097D51F}"/>
                </a:ext>
              </a:extLst>
            </p:cNvPr>
            <p:cNvSpPr/>
            <p:nvPr/>
          </p:nvSpPr>
          <p:spPr>
            <a:xfrm>
              <a:off x="6854378" y="3831961"/>
              <a:ext cx="318570" cy="389120"/>
            </a:xfrm>
            <a:prstGeom prst="rect">
              <a:avLst/>
            </a:prstGeom>
            <a:solidFill>
              <a:srgbClr val="92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2F1CE7F-58F7-43A8-BA29-3356F83DD7E5}"/>
              </a:ext>
            </a:extLst>
          </p:cNvPr>
          <p:cNvGrpSpPr>
            <a:grpSpLocks noChangeAspect="1"/>
          </p:cNvGrpSpPr>
          <p:nvPr/>
        </p:nvGrpSpPr>
        <p:grpSpPr>
          <a:xfrm>
            <a:off x="5838356" y="5531891"/>
            <a:ext cx="980446" cy="841415"/>
            <a:chOff x="2385221" y="2495676"/>
            <a:chExt cx="2582304" cy="2216122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A45111F-B752-50CA-3B58-23803C8C86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85221" y="2495676"/>
              <a:ext cx="2358785" cy="2216122"/>
              <a:chOff x="4704723" y="1891952"/>
              <a:chExt cx="1421037" cy="1335091"/>
            </a:xfrm>
          </p:grpSpPr>
          <p:sp>
            <p:nvSpPr>
              <p:cNvPr id="65" name="Oval 10">
                <a:extLst>
                  <a:ext uri="{FF2B5EF4-FFF2-40B4-BE49-F238E27FC236}">
                    <a16:creationId xmlns:a16="http://schemas.microsoft.com/office/drawing/2014/main" id="{4AC67B20-1BDF-5629-0EC5-FB22D8D28725}"/>
                  </a:ext>
                </a:extLst>
              </p:cNvPr>
              <p:cNvSpPr/>
              <p:nvPr/>
            </p:nvSpPr>
            <p:spPr>
              <a:xfrm>
                <a:off x="4704723" y="1891952"/>
                <a:ext cx="1421037" cy="1335091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6572" h="821600">
                    <a:moveTo>
                      <a:pt x="13922" y="544166"/>
                    </a:moveTo>
                    <a:cubicBezTo>
                      <a:pt x="-30648" y="436815"/>
                      <a:pt x="39322" y="251348"/>
                      <a:pt x="117439" y="173231"/>
                    </a:cubicBezTo>
                    <a:cubicBezTo>
                      <a:pt x="195556" y="95114"/>
                      <a:pt x="320640" y="8370"/>
                      <a:pt x="419364" y="702"/>
                    </a:cubicBezTo>
                    <a:cubicBezTo>
                      <a:pt x="518088" y="-6966"/>
                      <a:pt x="631669" y="49106"/>
                      <a:pt x="709786" y="127223"/>
                    </a:cubicBezTo>
                    <a:cubicBezTo>
                      <a:pt x="787903" y="205340"/>
                      <a:pt x="877523" y="306461"/>
                      <a:pt x="876565" y="400393"/>
                    </a:cubicBezTo>
                    <a:cubicBezTo>
                      <a:pt x="875607" y="494325"/>
                      <a:pt x="833911" y="606947"/>
                      <a:pt x="755794" y="685064"/>
                    </a:cubicBezTo>
                    <a:cubicBezTo>
                      <a:pt x="677677" y="763181"/>
                      <a:pt x="508504" y="840820"/>
                      <a:pt x="384859" y="817337"/>
                    </a:cubicBezTo>
                    <a:cubicBezTo>
                      <a:pt x="261214" y="793854"/>
                      <a:pt x="58492" y="651517"/>
                      <a:pt x="13922" y="544166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10">
                <a:extLst>
                  <a:ext uri="{FF2B5EF4-FFF2-40B4-BE49-F238E27FC236}">
                    <a16:creationId xmlns:a16="http://schemas.microsoft.com/office/drawing/2014/main" id="{BFAA2886-06F9-A002-0D49-ED4D230D4EC9}"/>
                  </a:ext>
                </a:extLst>
              </p:cNvPr>
              <p:cNvSpPr/>
              <p:nvPr/>
            </p:nvSpPr>
            <p:spPr>
              <a:xfrm rot="10571451">
                <a:off x="4962065" y="2140191"/>
                <a:ext cx="1041010" cy="978050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6572" h="821600">
                    <a:moveTo>
                      <a:pt x="13922" y="544166"/>
                    </a:moveTo>
                    <a:cubicBezTo>
                      <a:pt x="-30648" y="436815"/>
                      <a:pt x="39322" y="251348"/>
                      <a:pt x="117439" y="173231"/>
                    </a:cubicBezTo>
                    <a:cubicBezTo>
                      <a:pt x="195556" y="95114"/>
                      <a:pt x="320640" y="8370"/>
                      <a:pt x="419364" y="702"/>
                    </a:cubicBezTo>
                    <a:cubicBezTo>
                      <a:pt x="518088" y="-6966"/>
                      <a:pt x="631669" y="49106"/>
                      <a:pt x="709786" y="127223"/>
                    </a:cubicBezTo>
                    <a:cubicBezTo>
                      <a:pt x="787903" y="205340"/>
                      <a:pt x="877523" y="306461"/>
                      <a:pt x="876565" y="400393"/>
                    </a:cubicBezTo>
                    <a:cubicBezTo>
                      <a:pt x="875607" y="494325"/>
                      <a:pt x="833911" y="606947"/>
                      <a:pt x="755794" y="685064"/>
                    </a:cubicBezTo>
                    <a:cubicBezTo>
                      <a:pt x="677677" y="763181"/>
                      <a:pt x="508504" y="840820"/>
                      <a:pt x="384859" y="817337"/>
                    </a:cubicBezTo>
                    <a:cubicBezTo>
                      <a:pt x="261214" y="793854"/>
                      <a:pt x="58492" y="651517"/>
                      <a:pt x="13922" y="544166"/>
                    </a:cubicBezTo>
                    <a:close/>
                  </a:path>
                </a:pathLst>
              </a:custGeom>
              <a:solidFill>
                <a:srgbClr val="76D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Moon 14">
                <a:extLst>
                  <a:ext uri="{FF2B5EF4-FFF2-40B4-BE49-F238E27FC236}">
                    <a16:creationId xmlns:a16="http://schemas.microsoft.com/office/drawing/2014/main" id="{2DB8E712-4371-9A6E-343D-18731400A9D0}"/>
                  </a:ext>
                </a:extLst>
              </p:cNvPr>
              <p:cNvSpPr/>
              <p:nvPr/>
            </p:nvSpPr>
            <p:spPr>
              <a:xfrm rot="2700000">
                <a:off x="5134978" y="2054585"/>
                <a:ext cx="261709" cy="715981"/>
              </a:xfrm>
              <a:custGeom>
                <a:avLst/>
                <a:gdLst>
                  <a:gd name="connsiteX0" fmla="*/ 403392 w 403392"/>
                  <a:gd name="connsiteY0" fmla="*/ 806784 h 806784"/>
                  <a:gd name="connsiteX1" fmla="*/ 0 w 403392"/>
                  <a:gd name="connsiteY1" fmla="*/ 403392 h 806784"/>
                  <a:gd name="connsiteX2" fmla="*/ 403392 w 403392"/>
                  <a:gd name="connsiteY2" fmla="*/ 0 h 806784"/>
                  <a:gd name="connsiteX3" fmla="*/ 181365 w 403392"/>
                  <a:gd name="connsiteY3" fmla="*/ 403392 h 806784"/>
                  <a:gd name="connsiteX4" fmla="*/ 403392 w 403392"/>
                  <a:gd name="connsiteY4" fmla="*/ 806784 h 806784"/>
                  <a:gd name="connsiteX0" fmla="*/ 403392 w 405124"/>
                  <a:gd name="connsiteY0" fmla="*/ 828824 h 828824"/>
                  <a:gd name="connsiteX1" fmla="*/ 0 w 405124"/>
                  <a:gd name="connsiteY1" fmla="*/ 425432 h 828824"/>
                  <a:gd name="connsiteX2" fmla="*/ 403392 w 405124"/>
                  <a:gd name="connsiteY2" fmla="*/ 22040 h 828824"/>
                  <a:gd name="connsiteX3" fmla="*/ 181365 w 405124"/>
                  <a:gd name="connsiteY3" fmla="*/ 425432 h 828824"/>
                  <a:gd name="connsiteX4" fmla="*/ 403392 w 405124"/>
                  <a:gd name="connsiteY4" fmla="*/ 828824 h 828824"/>
                  <a:gd name="connsiteX0" fmla="*/ 405692 w 405692"/>
                  <a:gd name="connsiteY0" fmla="*/ 758300 h 758300"/>
                  <a:gd name="connsiteX1" fmla="*/ 2300 w 405692"/>
                  <a:gd name="connsiteY1" fmla="*/ 354908 h 758300"/>
                  <a:gd name="connsiteX2" fmla="*/ 222698 w 405692"/>
                  <a:gd name="connsiteY2" fmla="*/ 20647 h 758300"/>
                  <a:gd name="connsiteX3" fmla="*/ 183665 w 405692"/>
                  <a:gd name="connsiteY3" fmla="*/ 354908 h 758300"/>
                  <a:gd name="connsiteX4" fmla="*/ 405692 w 405692"/>
                  <a:gd name="connsiteY4" fmla="*/ 758300 h 758300"/>
                  <a:gd name="connsiteX0" fmla="*/ 405692 w 416275"/>
                  <a:gd name="connsiteY0" fmla="*/ 758300 h 789179"/>
                  <a:gd name="connsiteX1" fmla="*/ 2300 w 416275"/>
                  <a:gd name="connsiteY1" fmla="*/ 354908 h 789179"/>
                  <a:gd name="connsiteX2" fmla="*/ 222698 w 416275"/>
                  <a:gd name="connsiteY2" fmla="*/ 20647 h 789179"/>
                  <a:gd name="connsiteX3" fmla="*/ 183665 w 416275"/>
                  <a:gd name="connsiteY3" fmla="*/ 354908 h 789179"/>
                  <a:gd name="connsiteX4" fmla="*/ 405692 w 416275"/>
                  <a:gd name="connsiteY4" fmla="*/ 758300 h 789179"/>
                  <a:gd name="connsiteX0" fmla="*/ 191992 w 223393"/>
                  <a:gd name="connsiteY0" fmla="*/ 676323 h 711638"/>
                  <a:gd name="connsiteX1" fmla="*/ 60 w 223393"/>
                  <a:gd name="connsiteY1" fmla="*/ 354262 h 711638"/>
                  <a:gd name="connsiteX2" fmla="*/ 220458 w 223393"/>
                  <a:gd name="connsiteY2" fmla="*/ 20001 h 711638"/>
                  <a:gd name="connsiteX3" fmla="*/ 181425 w 223393"/>
                  <a:gd name="connsiteY3" fmla="*/ 354262 h 711638"/>
                  <a:gd name="connsiteX4" fmla="*/ 191992 w 223393"/>
                  <a:gd name="connsiteY4" fmla="*/ 676323 h 711638"/>
                  <a:gd name="connsiteX0" fmla="*/ 192032 w 223433"/>
                  <a:gd name="connsiteY0" fmla="*/ 676323 h 715918"/>
                  <a:gd name="connsiteX1" fmla="*/ 100 w 223433"/>
                  <a:gd name="connsiteY1" fmla="*/ 354262 h 715918"/>
                  <a:gd name="connsiteX2" fmla="*/ 220498 w 223433"/>
                  <a:gd name="connsiteY2" fmla="*/ 20001 h 715918"/>
                  <a:gd name="connsiteX3" fmla="*/ 181465 w 223433"/>
                  <a:gd name="connsiteY3" fmla="*/ 354262 h 715918"/>
                  <a:gd name="connsiteX4" fmla="*/ 192032 w 223433"/>
                  <a:gd name="connsiteY4" fmla="*/ 676323 h 715918"/>
                  <a:gd name="connsiteX0" fmla="*/ 187999 w 223474"/>
                  <a:gd name="connsiteY0" fmla="*/ 623058 h 666531"/>
                  <a:gd name="connsiteX1" fmla="*/ 134 w 223474"/>
                  <a:gd name="connsiteY1" fmla="*/ 353862 h 666531"/>
                  <a:gd name="connsiteX2" fmla="*/ 220532 w 223474"/>
                  <a:gd name="connsiteY2" fmla="*/ 19601 h 666531"/>
                  <a:gd name="connsiteX3" fmla="*/ 181499 w 223474"/>
                  <a:gd name="connsiteY3" fmla="*/ 353862 h 666531"/>
                  <a:gd name="connsiteX4" fmla="*/ 187999 w 223474"/>
                  <a:gd name="connsiteY4" fmla="*/ 623058 h 666531"/>
                  <a:gd name="connsiteX0" fmla="*/ 187999 w 240955"/>
                  <a:gd name="connsiteY0" fmla="*/ 617299 h 660772"/>
                  <a:gd name="connsiteX1" fmla="*/ 134 w 240955"/>
                  <a:gd name="connsiteY1" fmla="*/ 348103 h 660772"/>
                  <a:gd name="connsiteX2" fmla="*/ 220532 w 240955"/>
                  <a:gd name="connsiteY2" fmla="*/ 13842 h 660772"/>
                  <a:gd name="connsiteX3" fmla="*/ 181499 w 240955"/>
                  <a:gd name="connsiteY3" fmla="*/ 348103 h 660772"/>
                  <a:gd name="connsiteX4" fmla="*/ 187999 w 240955"/>
                  <a:gd name="connsiteY4" fmla="*/ 617299 h 660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955" h="660772">
                    <a:moveTo>
                      <a:pt x="187999" y="617299"/>
                    </a:moveTo>
                    <a:cubicBezTo>
                      <a:pt x="155446" y="778035"/>
                      <a:pt x="-5288" y="448679"/>
                      <a:pt x="134" y="348103"/>
                    </a:cubicBezTo>
                    <a:cubicBezTo>
                      <a:pt x="5556" y="247527"/>
                      <a:pt x="159513" y="-69628"/>
                      <a:pt x="220532" y="13842"/>
                    </a:cubicBezTo>
                    <a:cubicBezTo>
                      <a:pt x="281551" y="97312"/>
                      <a:pt x="186921" y="247527"/>
                      <a:pt x="181499" y="348103"/>
                    </a:cubicBezTo>
                    <a:cubicBezTo>
                      <a:pt x="176077" y="448679"/>
                      <a:pt x="220552" y="456563"/>
                      <a:pt x="187999" y="617299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10">
                <a:extLst>
                  <a:ext uri="{FF2B5EF4-FFF2-40B4-BE49-F238E27FC236}">
                    <a16:creationId xmlns:a16="http://schemas.microsoft.com/office/drawing/2014/main" id="{1B36BA3D-2312-EC17-E75A-F101A45AC627}"/>
                  </a:ext>
                </a:extLst>
              </p:cNvPr>
              <p:cNvSpPr/>
              <p:nvPr/>
            </p:nvSpPr>
            <p:spPr>
              <a:xfrm rot="10571451">
                <a:off x="5169576" y="2453073"/>
                <a:ext cx="839104" cy="653890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  <a:gd name="connsiteX0" fmla="*/ 39835 w 902485"/>
                  <a:gd name="connsiteY0" fmla="*/ 544166 h 689389"/>
                  <a:gd name="connsiteX1" fmla="*/ 143352 w 902485"/>
                  <a:gd name="connsiteY1" fmla="*/ 173231 h 689389"/>
                  <a:gd name="connsiteX2" fmla="*/ 445277 w 902485"/>
                  <a:gd name="connsiteY2" fmla="*/ 702 h 689389"/>
                  <a:gd name="connsiteX3" fmla="*/ 735699 w 902485"/>
                  <a:gd name="connsiteY3" fmla="*/ 127223 h 689389"/>
                  <a:gd name="connsiteX4" fmla="*/ 902478 w 902485"/>
                  <a:gd name="connsiteY4" fmla="*/ 400393 h 689389"/>
                  <a:gd name="connsiteX5" fmla="*/ 781707 w 902485"/>
                  <a:gd name="connsiteY5" fmla="*/ 685064 h 689389"/>
                  <a:gd name="connsiteX6" fmla="*/ 39835 w 902485"/>
                  <a:gd name="connsiteY6" fmla="*/ 544166 h 689389"/>
                  <a:gd name="connsiteX0" fmla="*/ 48533 w 911183"/>
                  <a:gd name="connsiteY0" fmla="*/ 544166 h 551776"/>
                  <a:gd name="connsiteX1" fmla="*/ 152050 w 911183"/>
                  <a:gd name="connsiteY1" fmla="*/ 173231 h 551776"/>
                  <a:gd name="connsiteX2" fmla="*/ 453975 w 911183"/>
                  <a:gd name="connsiteY2" fmla="*/ 702 h 551776"/>
                  <a:gd name="connsiteX3" fmla="*/ 744397 w 911183"/>
                  <a:gd name="connsiteY3" fmla="*/ 127223 h 551776"/>
                  <a:gd name="connsiteX4" fmla="*/ 911176 w 911183"/>
                  <a:gd name="connsiteY4" fmla="*/ 400393 h 551776"/>
                  <a:gd name="connsiteX5" fmla="*/ 48533 w 911183"/>
                  <a:gd name="connsiteY5" fmla="*/ 544166 h 551776"/>
                  <a:gd name="connsiteX0" fmla="*/ 36542 w 732406"/>
                  <a:gd name="connsiteY0" fmla="*/ 544166 h 544310"/>
                  <a:gd name="connsiteX1" fmla="*/ 140059 w 732406"/>
                  <a:gd name="connsiteY1" fmla="*/ 173231 h 544310"/>
                  <a:gd name="connsiteX2" fmla="*/ 441984 w 732406"/>
                  <a:gd name="connsiteY2" fmla="*/ 702 h 544310"/>
                  <a:gd name="connsiteX3" fmla="*/ 732406 w 732406"/>
                  <a:gd name="connsiteY3" fmla="*/ 127223 h 544310"/>
                  <a:gd name="connsiteX4" fmla="*/ 36542 w 732406"/>
                  <a:gd name="connsiteY4" fmla="*/ 544166 h 544310"/>
                  <a:gd name="connsiteX0" fmla="*/ 36542 w 732806"/>
                  <a:gd name="connsiteY0" fmla="*/ 544040 h 550040"/>
                  <a:gd name="connsiteX1" fmla="*/ 140059 w 732806"/>
                  <a:gd name="connsiteY1" fmla="*/ 173105 h 550040"/>
                  <a:gd name="connsiteX2" fmla="*/ 441984 w 732806"/>
                  <a:gd name="connsiteY2" fmla="*/ 576 h 550040"/>
                  <a:gd name="connsiteX3" fmla="*/ 732406 w 732806"/>
                  <a:gd name="connsiteY3" fmla="*/ 127097 h 550040"/>
                  <a:gd name="connsiteX4" fmla="*/ 378423 w 732806"/>
                  <a:gd name="connsiteY4" fmla="*/ 383054 h 550040"/>
                  <a:gd name="connsiteX5" fmla="*/ 36542 w 732806"/>
                  <a:gd name="connsiteY5" fmla="*/ 544040 h 550040"/>
                  <a:gd name="connsiteX0" fmla="*/ 4871 w 701135"/>
                  <a:gd name="connsiteY0" fmla="*/ 544040 h 544098"/>
                  <a:gd name="connsiteX1" fmla="*/ 108388 w 701135"/>
                  <a:gd name="connsiteY1" fmla="*/ 173105 h 544098"/>
                  <a:gd name="connsiteX2" fmla="*/ 410313 w 701135"/>
                  <a:gd name="connsiteY2" fmla="*/ 576 h 544098"/>
                  <a:gd name="connsiteX3" fmla="*/ 700735 w 701135"/>
                  <a:gd name="connsiteY3" fmla="*/ 127097 h 544098"/>
                  <a:gd name="connsiteX4" fmla="*/ 231202 w 701135"/>
                  <a:gd name="connsiteY4" fmla="*/ 143976 h 544098"/>
                  <a:gd name="connsiteX5" fmla="*/ 4871 w 701135"/>
                  <a:gd name="connsiteY5" fmla="*/ 544040 h 544098"/>
                  <a:gd name="connsiteX0" fmla="*/ 4871 w 701135"/>
                  <a:gd name="connsiteY0" fmla="*/ 544040 h 544098"/>
                  <a:gd name="connsiteX1" fmla="*/ 108388 w 701135"/>
                  <a:gd name="connsiteY1" fmla="*/ 173105 h 544098"/>
                  <a:gd name="connsiteX2" fmla="*/ 410313 w 701135"/>
                  <a:gd name="connsiteY2" fmla="*/ 576 h 544098"/>
                  <a:gd name="connsiteX3" fmla="*/ 700735 w 701135"/>
                  <a:gd name="connsiteY3" fmla="*/ 127097 h 544098"/>
                  <a:gd name="connsiteX4" fmla="*/ 231202 w 701135"/>
                  <a:gd name="connsiteY4" fmla="*/ 143976 h 544098"/>
                  <a:gd name="connsiteX5" fmla="*/ 4871 w 701135"/>
                  <a:gd name="connsiteY5" fmla="*/ 544040 h 544098"/>
                  <a:gd name="connsiteX0" fmla="*/ 10133 w 706397"/>
                  <a:gd name="connsiteY0" fmla="*/ 544040 h 544326"/>
                  <a:gd name="connsiteX1" fmla="*/ 113650 w 706397"/>
                  <a:gd name="connsiteY1" fmla="*/ 173105 h 544326"/>
                  <a:gd name="connsiteX2" fmla="*/ 415575 w 706397"/>
                  <a:gd name="connsiteY2" fmla="*/ 576 h 544326"/>
                  <a:gd name="connsiteX3" fmla="*/ 705997 w 706397"/>
                  <a:gd name="connsiteY3" fmla="*/ 127097 h 544326"/>
                  <a:gd name="connsiteX4" fmla="*/ 323021 w 706397"/>
                  <a:gd name="connsiteY4" fmla="*/ 107669 h 544326"/>
                  <a:gd name="connsiteX5" fmla="*/ 10133 w 706397"/>
                  <a:gd name="connsiteY5" fmla="*/ 544040 h 544326"/>
                  <a:gd name="connsiteX0" fmla="*/ 8524 w 704788"/>
                  <a:gd name="connsiteY0" fmla="*/ 544040 h 544438"/>
                  <a:gd name="connsiteX1" fmla="*/ 112041 w 704788"/>
                  <a:gd name="connsiteY1" fmla="*/ 173105 h 544438"/>
                  <a:gd name="connsiteX2" fmla="*/ 413966 w 704788"/>
                  <a:gd name="connsiteY2" fmla="*/ 576 h 544438"/>
                  <a:gd name="connsiteX3" fmla="*/ 704388 w 704788"/>
                  <a:gd name="connsiteY3" fmla="*/ 127097 h 544438"/>
                  <a:gd name="connsiteX4" fmla="*/ 295931 w 704788"/>
                  <a:gd name="connsiteY4" fmla="*/ 95454 h 544438"/>
                  <a:gd name="connsiteX5" fmla="*/ 8524 w 704788"/>
                  <a:gd name="connsiteY5" fmla="*/ 544040 h 544438"/>
                  <a:gd name="connsiteX0" fmla="*/ 8524 w 704788"/>
                  <a:gd name="connsiteY0" fmla="*/ 544040 h 544438"/>
                  <a:gd name="connsiteX1" fmla="*/ 112041 w 704788"/>
                  <a:gd name="connsiteY1" fmla="*/ 173105 h 544438"/>
                  <a:gd name="connsiteX2" fmla="*/ 413966 w 704788"/>
                  <a:gd name="connsiteY2" fmla="*/ 576 h 544438"/>
                  <a:gd name="connsiteX3" fmla="*/ 704388 w 704788"/>
                  <a:gd name="connsiteY3" fmla="*/ 127097 h 544438"/>
                  <a:gd name="connsiteX4" fmla="*/ 295931 w 704788"/>
                  <a:gd name="connsiteY4" fmla="*/ 95454 h 544438"/>
                  <a:gd name="connsiteX5" fmla="*/ 8524 w 704788"/>
                  <a:gd name="connsiteY5" fmla="*/ 544040 h 544438"/>
                  <a:gd name="connsiteX0" fmla="*/ 8524 w 704388"/>
                  <a:gd name="connsiteY0" fmla="*/ 544104 h 544502"/>
                  <a:gd name="connsiteX1" fmla="*/ 112041 w 704388"/>
                  <a:gd name="connsiteY1" fmla="*/ 173169 h 544502"/>
                  <a:gd name="connsiteX2" fmla="*/ 413966 w 704388"/>
                  <a:gd name="connsiteY2" fmla="*/ 640 h 544502"/>
                  <a:gd name="connsiteX3" fmla="*/ 704388 w 704388"/>
                  <a:gd name="connsiteY3" fmla="*/ 127161 h 544502"/>
                  <a:gd name="connsiteX4" fmla="*/ 295931 w 704388"/>
                  <a:gd name="connsiteY4" fmla="*/ 95518 h 544502"/>
                  <a:gd name="connsiteX5" fmla="*/ 8524 w 704388"/>
                  <a:gd name="connsiteY5" fmla="*/ 544104 h 544502"/>
                  <a:gd name="connsiteX0" fmla="*/ 8524 w 704388"/>
                  <a:gd name="connsiteY0" fmla="*/ 544104 h 544502"/>
                  <a:gd name="connsiteX1" fmla="*/ 112041 w 704388"/>
                  <a:gd name="connsiteY1" fmla="*/ 173169 h 544502"/>
                  <a:gd name="connsiteX2" fmla="*/ 413966 w 704388"/>
                  <a:gd name="connsiteY2" fmla="*/ 640 h 544502"/>
                  <a:gd name="connsiteX3" fmla="*/ 704388 w 704388"/>
                  <a:gd name="connsiteY3" fmla="*/ 127161 h 544502"/>
                  <a:gd name="connsiteX4" fmla="*/ 295931 w 704388"/>
                  <a:gd name="connsiteY4" fmla="*/ 95518 h 544502"/>
                  <a:gd name="connsiteX5" fmla="*/ 8524 w 704388"/>
                  <a:gd name="connsiteY5" fmla="*/ 544104 h 544502"/>
                  <a:gd name="connsiteX0" fmla="*/ 8524 w 704388"/>
                  <a:gd name="connsiteY0" fmla="*/ 549294 h 549692"/>
                  <a:gd name="connsiteX1" fmla="*/ 112041 w 704388"/>
                  <a:gd name="connsiteY1" fmla="*/ 178359 h 549692"/>
                  <a:gd name="connsiteX2" fmla="*/ 438360 w 704388"/>
                  <a:gd name="connsiteY2" fmla="*/ 596 h 549692"/>
                  <a:gd name="connsiteX3" fmla="*/ 704388 w 704388"/>
                  <a:gd name="connsiteY3" fmla="*/ 132351 h 549692"/>
                  <a:gd name="connsiteX4" fmla="*/ 295931 w 704388"/>
                  <a:gd name="connsiteY4" fmla="*/ 100708 h 549692"/>
                  <a:gd name="connsiteX5" fmla="*/ 8524 w 704388"/>
                  <a:gd name="connsiteY5" fmla="*/ 549294 h 549692"/>
                  <a:gd name="connsiteX0" fmla="*/ 8524 w 704388"/>
                  <a:gd name="connsiteY0" fmla="*/ 549294 h 549692"/>
                  <a:gd name="connsiteX1" fmla="*/ 112041 w 704388"/>
                  <a:gd name="connsiteY1" fmla="*/ 178359 h 549692"/>
                  <a:gd name="connsiteX2" fmla="*/ 438360 w 704388"/>
                  <a:gd name="connsiteY2" fmla="*/ 596 h 549692"/>
                  <a:gd name="connsiteX3" fmla="*/ 704388 w 704388"/>
                  <a:gd name="connsiteY3" fmla="*/ 132351 h 549692"/>
                  <a:gd name="connsiteX4" fmla="*/ 295931 w 704388"/>
                  <a:gd name="connsiteY4" fmla="*/ 100708 h 549692"/>
                  <a:gd name="connsiteX5" fmla="*/ 8524 w 704388"/>
                  <a:gd name="connsiteY5" fmla="*/ 549294 h 549692"/>
                  <a:gd name="connsiteX0" fmla="*/ 10696 w 706560"/>
                  <a:gd name="connsiteY0" fmla="*/ 549294 h 566639"/>
                  <a:gd name="connsiteX1" fmla="*/ 114213 w 706560"/>
                  <a:gd name="connsiteY1" fmla="*/ 178359 h 566639"/>
                  <a:gd name="connsiteX2" fmla="*/ 440532 w 706560"/>
                  <a:gd name="connsiteY2" fmla="*/ 596 h 566639"/>
                  <a:gd name="connsiteX3" fmla="*/ 706560 w 706560"/>
                  <a:gd name="connsiteY3" fmla="*/ 132351 h 566639"/>
                  <a:gd name="connsiteX4" fmla="*/ 298103 w 706560"/>
                  <a:gd name="connsiteY4" fmla="*/ 100708 h 566639"/>
                  <a:gd name="connsiteX5" fmla="*/ 10696 w 706560"/>
                  <a:gd name="connsiteY5" fmla="*/ 549294 h 566639"/>
                  <a:gd name="connsiteX0" fmla="*/ 10696 w 706560"/>
                  <a:gd name="connsiteY0" fmla="*/ 549294 h 566638"/>
                  <a:gd name="connsiteX1" fmla="*/ 114213 w 706560"/>
                  <a:gd name="connsiteY1" fmla="*/ 178359 h 566638"/>
                  <a:gd name="connsiteX2" fmla="*/ 440532 w 706560"/>
                  <a:gd name="connsiteY2" fmla="*/ 596 h 566638"/>
                  <a:gd name="connsiteX3" fmla="*/ 706560 w 706560"/>
                  <a:gd name="connsiteY3" fmla="*/ 132351 h 566638"/>
                  <a:gd name="connsiteX4" fmla="*/ 298103 w 706560"/>
                  <a:gd name="connsiteY4" fmla="*/ 100708 h 566638"/>
                  <a:gd name="connsiteX5" fmla="*/ 10696 w 706560"/>
                  <a:gd name="connsiteY5" fmla="*/ 549294 h 566638"/>
                  <a:gd name="connsiteX0" fmla="*/ 10696 w 706560"/>
                  <a:gd name="connsiteY0" fmla="*/ 549294 h 549294"/>
                  <a:gd name="connsiteX1" fmla="*/ 114213 w 706560"/>
                  <a:gd name="connsiteY1" fmla="*/ 178359 h 549294"/>
                  <a:gd name="connsiteX2" fmla="*/ 440532 w 706560"/>
                  <a:gd name="connsiteY2" fmla="*/ 596 h 549294"/>
                  <a:gd name="connsiteX3" fmla="*/ 706560 w 706560"/>
                  <a:gd name="connsiteY3" fmla="*/ 132351 h 549294"/>
                  <a:gd name="connsiteX4" fmla="*/ 298103 w 706560"/>
                  <a:gd name="connsiteY4" fmla="*/ 100708 h 549294"/>
                  <a:gd name="connsiteX5" fmla="*/ 10696 w 706560"/>
                  <a:gd name="connsiteY5" fmla="*/ 549294 h 549294"/>
                  <a:gd name="connsiteX0" fmla="*/ 10696 w 706560"/>
                  <a:gd name="connsiteY0" fmla="*/ 549294 h 549294"/>
                  <a:gd name="connsiteX1" fmla="*/ 114213 w 706560"/>
                  <a:gd name="connsiteY1" fmla="*/ 178359 h 549294"/>
                  <a:gd name="connsiteX2" fmla="*/ 440532 w 706560"/>
                  <a:gd name="connsiteY2" fmla="*/ 596 h 549294"/>
                  <a:gd name="connsiteX3" fmla="*/ 706560 w 706560"/>
                  <a:gd name="connsiteY3" fmla="*/ 132351 h 549294"/>
                  <a:gd name="connsiteX4" fmla="*/ 298103 w 706560"/>
                  <a:gd name="connsiteY4" fmla="*/ 100708 h 549294"/>
                  <a:gd name="connsiteX5" fmla="*/ 10696 w 706560"/>
                  <a:gd name="connsiteY5" fmla="*/ 549294 h 549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6560" h="549294">
                    <a:moveTo>
                      <a:pt x="10696" y="549294"/>
                    </a:moveTo>
                    <a:cubicBezTo>
                      <a:pt x="-25663" y="441919"/>
                      <a:pt x="36096" y="256476"/>
                      <a:pt x="114213" y="178359"/>
                    </a:cubicBezTo>
                    <a:cubicBezTo>
                      <a:pt x="176141" y="85461"/>
                      <a:pt x="341808" y="8264"/>
                      <a:pt x="440532" y="596"/>
                    </a:cubicBezTo>
                    <a:cubicBezTo>
                      <a:pt x="539256" y="-7072"/>
                      <a:pt x="645564" y="60423"/>
                      <a:pt x="706560" y="132351"/>
                    </a:cubicBezTo>
                    <a:cubicBezTo>
                      <a:pt x="607731" y="128553"/>
                      <a:pt x="534142" y="-34411"/>
                      <a:pt x="298103" y="100708"/>
                    </a:cubicBezTo>
                    <a:cubicBezTo>
                      <a:pt x="62064" y="235827"/>
                      <a:pt x="54322" y="341884"/>
                      <a:pt x="10696" y="5492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!!CAR">
              <a:extLst>
                <a:ext uri="{FF2B5EF4-FFF2-40B4-BE49-F238E27FC236}">
                  <a16:creationId xmlns:a16="http://schemas.microsoft.com/office/drawing/2014/main" id="{CAF1B28E-4EEB-8E4E-1324-D7669C6B2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0373" y="3422537"/>
              <a:ext cx="237152" cy="360000"/>
            </a:xfrm>
            <a:custGeom>
              <a:avLst/>
              <a:gdLst>
                <a:gd name="connsiteX0" fmla="*/ 0 w 318571"/>
                <a:gd name="connsiteY0" fmla="*/ 0 h 318571"/>
                <a:gd name="connsiteX1" fmla="*/ 318571 w 318571"/>
                <a:gd name="connsiteY1" fmla="*/ 0 h 318571"/>
                <a:gd name="connsiteX2" fmla="*/ 318571 w 318571"/>
                <a:gd name="connsiteY2" fmla="*/ 318571 h 318571"/>
                <a:gd name="connsiteX3" fmla="*/ 0 w 318571"/>
                <a:gd name="connsiteY3" fmla="*/ 318571 h 318571"/>
                <a:gd name="connsiteX4" fmla="*/ 0 w 318571"/>
                <a:gd name="connsiteY4" fmla="*/ 0 h 318571"/>
                <a:gd name="connsiteX0" fmla="*/ 318571 w 410011"/>
                <a:gd name="connsiteY0" fmla="*/ 318571 h 318571"/>
                <a:gd name="connsiteX1" fmla="*/ 0 w 410011"/>
                <a:gd name="connsiteY1" fmla="*/ 318571 h 318571"/>
                <a:gd name="connsiteX2" fmla="*/ 0 w 410011"/>
                <a:gd name="connsiteY2" fmla="*/ 0 h 318571"/>
                <a:gd name="connsiteX3" fmla="*/ 410011 w 410011"/>
                <a:gd name="connsiteY3" fmla="*/ 91440 h 318571"/>
                <a:gd name="connsiteX0" fmla="*/ 318571 w 318571"/>
                <a:gd name="connsiteY0" fmla="*/ 318571 h 318571"/>
                <a:gd name="connsiteX1" fmla="*/ 0 w 318571"/>
                <a:gd name="connsiteY1" fmla="*/ 318571 h 318571"/>
                <a:gd name="connsiteX2" fmla="*/ 0 w 318571"/>
                <a:gd name="connsiteY2" fmla="*/ 0 h 318571"/>
                <a:gd name="connsiteX3" fmla="*/ 311030 w 318571"/>
                <a:gd name="connsiteY3" fmla="*/ 1885 h 31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571" h="318571">
                  <a:moveTo>
                    <a:pt x="318571" y="318571"/>
                  </a:moveTo>
                  <a:lnTo>
                    <a:pt x="0" y="318571"/>
                  </a:lnTo>
                  <a:lnTo>
                    <a:pt x="0" y="0"/>
                  </a:lnTo>
                  <a:lnTo>
                    <a:pt x="311030" y="1885"/>
                  </a:lnTo>
                </a:path>
              </a:pathLst>
            </a:custGeom>
            <a:noFill/>
            <a:ln w="38100"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58DC7855-B725-79E0-8FDF-EBA2B5C63039}"/>
              </a:ext>
            </a:extLst>
          </p:cNvPr>
          <p:cNvSpPr txBox="1"/>
          <p:nvPr/>
        </p:nvSpPr>
        <p:spPr>
          <a:xfrm>
            <a:off x="8029556" y="5451833"/>
            <a:ext cx="271571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relative abundance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47A0A-2D9A-30D2-7777-699833AA6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E4598D-D47E-B748-9829-043F3294AB12}" type="slidenum">
              <a:rPr lang="en-DE" smtClean="0">
                <a:solidFill>
                  <a:schemeClr val="bg1">
                    <a:alpha val="50000"/>
                  </a:schemeClr>
                </a:solidFill>
              </a:rPr>
              <a:pPr/>
              <a:t>7</a:t>
            </a:fld>
            <a:endParaRPr lang="en-DE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D4F2926-ACB9-2898-5857-87C553145AA2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3291772" y="5671189"/>
            <a:ext cx="360000" cy="320034"/>
            <a:chOff x="6854378" y="2145628"/>
            <a:chExt cx="3349486" cy="2977639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C8077D9-C5B9-AC4A-95CE-043FF96DA645}"/>
                </a:ext>
              </a:extLst>
            </p:cNvPr>
            <p:cNvGrpSpPr/>
            <p:nvPr/>
          </p:nvGrpSpPr>
          <p:grpSpPr>
            <a:xfrm>
              <a:off x="7143864" y="2145628"/>
              <a:ext cx="3060000" cy="2977639"/>
              <a:chOff x="6335773" y="2186423"/>
              <a:chExt cx="2573597" cy="2517726"/>
            </a:xfrm>
          </p:grpSpPr>
          <p:sp>
            <p:nvSpPr>
              <p:cNvPr id="86" name="Oval 10">
                <a:extLst>
                  <a:ext uri="{FF2B5EF4-FFF2-40B4-BE49-F238E27FC236}">
                    <a16:creationId xmlns:a16="http://schemas.microsoft.com/office/drawing/2014/main" id="{E8CC5014-EC0B-77F1-4688-AC1842FE4D17}"/>
                  </a:ext>
                </a:extLst>
              </p:cNvPr>
              <p:cNvSpPr/>
              <p:nvPr/>
            </p:nvSpPr>
            <p:spPr>
              <a:xfrm>
                <a:off x="6335773" y="2186423"/>
                <a:ext cx="2573597" cy="2517726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  <a:gd name="connsiteX0" fmla="*/ 13922 w 876572"/>
                  <a:gd name="connsiteY0" fmla="*/ 544966 h 822400"/>
                  <a:gd name="connsiteX1" fmla="*/ 117439 w 876572"/>
                  <a:gd name="connsiteY1" fmla="*/ 174031 h 822400"/>
                  <a:gd name="connsiteX2" fmla="*/ 250011 w 876572"/>
                  <a:gd name="connsiteY2" fmla="*/ 65704 h 822400"/>
                  <a:gd name="connsiteX3" fmla="*/ 419364 w 876572"/>
                  <a:gd name="connsiteY3" fmla="*/ 1502 h 822400"/>
                  <a:gd name="connsiteX4" fmla="*/ 709786 w 876572"/>
                  <a:gd name="connsiteY4" fmla="*/ 128023 h 822400"/>
                  <a:gd name="connsiteX5" fmla="*/ 876565 w 876572"/>
                  <a:gd name="connsiteY5" fmla="*/ 401193 h 822400"/>
                  <a:gd name="connsiteX6" fmla="*/ 755794 w 876572"/>
                  <a:gd name="connsiteY6" fmla="*/ 685864 h 822400"/>
                  <a:gd name="connsiteX7" fmla="*/ 384859 w 876572"/>
                  <a:gd name="connsiteY7" fmla="*/ 818137 h 822400"/>
                  <a:gd name="connsiteX8" fmla="*/ 13922 w 876572"/>
                  <a:gd name="connsiteY8" fmla="*/ 544966 h 822400"/>
                  <a:gd name="connsiteX0" fmla="*/ 13922 w 876572"/>
                  <a:gd name="connsiteY0" fmla="*/ 544207 h 821641"/>
                  <a:gd name="connsiteX1" fmla="*/ 117439 w 876572"/>
                  <a:gd name="connsiteY1" fmla="*/ 173272 h 821641"/>
                  <a:gd name="connsiteX2" fmla="*/ 268797 w 876572"/>
                  <a:gd name="connsiteY2" fmla="*/ 79521 h 821641"/>
                  <a:gd name="connsiteX3" fmla="*/ 419364 w 876572"/>
                  <a:gd name="connsiteY3" fmla="*/ 743 h 821641"/>
                  <a:gd name="connsiteX4" fmla="*/ 709786 w 876572"/>
                  <a:gd name="connsiteY4" fmla="*/ 127264 h 821641"/>
                  <a:gd name="connsiteX5" fmla="*/ 876565 w 876572"/>
                  <a:gd name="connsiteY5" fmla="*/ 400434 h 821641"/>
                  <a:gd name="connsiteX6" fmla="*/ 755794 w 876572"/>
                  <a:gd name="connsiteY6" fmla="*/ 685105 h 821641"/>
                  <a:gd name="connsiteX7" fmla="*/ 384859 w 876572"/>
                  <a:gd name="connsiteY7" fmla="*/ 817378 h 821641"/>
                  <a:gd name="connsiteX8" fmla="*/ 13922 w 876572"/>
                  <a:gd name="connsiteY8" fmla="*/ 544207 h 821641"/>
                  <a:gd name="connsiteX0" fmla="*/ 30022 w 892672"/>
                  <a:gd name="connsiteY0" fmla="*/ 544207 h 821641"/>
                  <a:gd name="connsiteX1" fmla="*/ 34418 w 892672"/>
                  <a:gd name="connsiteY1" fmla="*/ 346065 h 821641"/>
                  <a:gd name="connsiteX2" fmla="*/ 133539 w 892672"/>
                  <a:gd name="connsiteY2" fmla="*/ 173272 h 821641"/>
                  <a:gd name="connsiteX3" fmla="*/ 284897 w 892672"/>
                  <a:gd name="connsiteY3" fmla="*/ 79521 h 821641"/>
                  <a:gd name="connsiteX4" fmla="*/ 435464 w 892672"/>
                  <a:gd name="connsiteY4" fmla="*/ 743 h 821641"/>
                  <a:gd name="connsiteX5" fmla="*/ 725886 w 892672"/>
                  <a:gd name="connsiteY5" fmla="*/ 127264 h 821641"/>
                  <a:gd name="connsiteX6" fmla="*/ 892665 w 892672"/>
                  <a:gd name="connsiteY6" fmla="*/ 400434 h 821641"/>
                  <a:gd name="connsiteX7" fmla="*/ 771894 w 892672"/>
                  <a:gd name="connsiteY7" fmla="*/ 685105 h 821641"/>
                  <a:gd name="connsiteX8" fmla="*/ 400959 w 892672"/>
                  <a:gd name="connsiteY8" fmla="*/ 817378 h 821641"/>
                  <a:gd name="connsiteX9" fmla="*/ 30022 w 892672"/>
                  <a:gd name="connsiteY9" fmla="*/ 544207 h 821641"/>
                  <a:gd name="connsiteX0" fmla="*/ 20474 w 883124"/>
                  <a:gd name="connsiteY0" fmla="*/ 544207 h 821641"/>
                  <a:gd name="connsiteX1" fmla="*/ 56180 w 883124"/>
                  <a:gd name="connsiteY1" fmla="*/ 354394 h 821641"/>
                  <a:gd name="connsiteX2" fmla="*/ 123991 w 883124"/>
                  <a:gd name="connsiteY2" fmla="*/ 173272 h 821641"/>
                  <a:gd name="connsiteX3" fmla="*/ 275349 w 883124"/>
                  <a:gd name="connsiteY3" fmla="*/ 79521 h 821641"/>
                  <a:gd name="connsiteX4" fmla="*/ 425916 w 883124"/>
                  <a:gd name="connsiteY4" fmla="*/ 743 h 821641"/>
                  <a:gd name="connsiteX5" fmla="*/ 716338 w 883124"/>
                  <a:gd name="connsiteY5" fmla="*/ 127264 h 821641"/>
                  <a:gd name="connsiteX6" fmla="*/ 883117 w 883124"/>
                  <a:gd name="connsiteY6" fmla="*/ 400434 h 821641"/>
                  <a:gd name="connsiteX7" fmla="*/ 762346 w 883124"/>
                  <a:gd name="connsiteY7" fmla="*/ 685105 h 821641"/>
                  <a:gd name="connsiteX8" fmla="*/ 391411 w 883124"/>
                  <a:gd name="connsiteY8" fmla="*/ 817378 h 821641"/>
                  <a:gd name="connsiteX9" fmla="*/ 20474 w 883124"/>
                  <a:gd name="connsiteY9" fmla="*/ 544207 h 821641"/>
                  <a:gd name="connsiteX0" fmla="*/ 20474 w 883124"/>
                  <a:gd name="connsiteY0" fmla="*/ 544207 h 817439"/>
                  <a:gd name="connsiteX1" fmla="*/ 56180 w 883124"/>
                  <a:gd name="connsiteY1" fmla="*/ 354394 h 817439"/>
                  <a:gd name="connsiteX2" fmla="*/ 123991 w 883124"/>
                  <a:gd name="connsiteY2" fmla="*/ 173272 h 817439"/>
                  <a:gd name="connsiteX3" fmla="*/ 275349 w 883124"/>
                  <a:gd name="connsiteY3" fmla="*/ 79521 h 817439"/>
                  <a:gd name="connsiteX4" fmla="*/ 425916 w 883124"/>
                  <a:gd name="connsiteY4" fmla="*/ 743 h 817439"/>
                  <a:gd name="connsiteX5" fmla="*/ 716338 w 883124"/>
                  <a:gd name="connsiteY5" fmla="*/ 127264 h 817439"/>
                  <a:gd name="connsiteX6" fmla="*/ 883117 w 883124"/>
                  <a:gd name="connsiteY6" fmla="*/ 400434 h 817439"/>
                  <a:gd name="connsiteX7" fmla="*/ 762346 w 883124"/>
                  <a:gd name="connsiteY7" fmla="*/ 685105 h 817439"/>
                  <a:gd name="connsiteX8" fmla="*/ 391411 w 883124"/>
                  <a:gd name="connsiteY8" fmla="*/ 817378 h 817439"/>
                  <a:gd name="connsiteX9" fmla="*/ 175157 w 883124"/>
                  <a:gd name="connsiteY9" fmla="*/ 700067 h 817439"/>
                  <a:gd name="connsiteX10" fmla="*/ 20474 w 883124"/>
                  <a:gd name="connsiteY10" fmla="*/ 544207 h 817439"/>
                  <a:gd name="connsiteX0" fmla="*/ 6906 w 869556"/>
                  <a:gd name="connsiteY0" fmla="*/ 544207 h 817414"/>
                  <a:gd name="connsiteX1" fmla="*/ 42612 w 869556"/>
                  <a:gd name="connsiteY1" fmla="*/ 354394 h 817414"/>
                  <a:gd name="connsiteX2" fmla="*/ 110423 w 869556"/>
                  <a:gd name="connsiteY2" fmla="*/ 173272 h 817414"/>
                  <a:gd name="connsiteX3" fmla="*/ 261781 w 869556"/>
                  <a:gd name="connsiteY3" fmla="*/ 79521 h 817414"/>
                  <a:gd name="connsiteX4" fmla="*/ 412348 w 869556"/>
                  <a:gd name="connsiteY4" fmla="*/ 743 h 817414"/>
                  <a:gd name="connsiteX5" fmla="*/ 702770 w 869556"/>
                  <a:gd name="connsiteY5" fmla="*/ 127264 h 817414"/>
                  <a:gd name="connsiteX6" fmla="*/ 869549 w 869556"/>
                  <a:gd name="connsiteY6" fmla="*/ 400434 h 817414"/>
                  <a:gd name="connsiteX7" fmla="*/ 748778 w 869556"/>
                  <a:gd name="connsiteY7" fmla="*/ 685105 h 817414"/>
                  <a:gd name="connsiteX8" fmla="*/ 377843 w 869556"/>
                  <a:gd name="connsiteY8" fmla="*/ 817378 h 817414"/>
                  <a:gd name="connsiteX9" fmla="*/ 182462 w 869556"/>
                  <a:gd name="connsiteY9" fmla="*/ 675079 h 817414"/>
                  <a:gd name="connsiteX10" fmla="*/ 6906 w 869556"/>
                  <a:gd name="connsiteY10" fmla="*/ 544207 h 817414"/>
                  <a:gd name="connsiteX0" fmla="*/ 6906 w 869556"/>
                  <a:gd name="connsiteY0" fmla="*/ 544207 h 822191"/>
                  <a:gd name="connsiteX1" fmla="*/ 42612 w 869556"/>
                  <a:gd name="connsiteY1" fmla="*/ 354394 h 822191"/>
                  <a:gd name="connsiteX2" fmla="*/ 110423 w 869556"/>
                  <a:gd name="connsiteY2" fmla="*/ 173272 h 822191"/>
                  <a:gd name="connsiteX3" fmla="*/ 261781 w 869556"/>
                  <a:gd name="connsiteY3" fmla="*/ 79521 h 822191"/>
                  <a:gd name="connsiteX4" fmla="*/ 412348 w 869556"/>
                  <a:gd name="connsiteY4" fmla="*/ 743 h 822191"/>
                  <a:gd name="connsiteX5" fmla="*/ 702770 w 869556"/>
                  <a:gd name="connsiteY5" fmla="*/ 127264 h 822191"/>
                  <a:gd name="connsiteX6" fmla="*/ 869549 w 869556"/>
                  <a:gd name="connsiteY6" fmla="*/ 400434 h 822191"/>
                  <a:gd name="connsiteX7" fmla="*/ 748778 w 869556"/>
                  <a:gd name="connsiteY7" fmla="*/ 685105 h 822191"/>
                  <a:gd name="connsiteX8" fmla="*/ 581142 w 869556"/>
                  <a:gd name="connsiteY8" fmla="*/ 779198 h 822191"/>
                  <a:gd name="connsiteX9" fmla="*/ 377843 w 869556"/>
                  <a:gd name="connsiteY9" fmla="*/ 817378 h 822191"/>
                  <a:gd name="connsiteX10" fmla="*/ 182462 w 869556"/>
                  <a:gd name="connsiteY10" fmla="*/ 675079 h 822191"/>
                  <a:gd name="connsiteX11" fmla="*/ 6906 w 869556"/>
                  <a:gd name="connsiteY11" fmla="*/ 544207 h 822191"/>
                  <a:gd name="connsiteX0" fmla="*/ 6906 w 869556"/>
                  <a:gd name="connsiteY0" fmla="*/ 544207 h 819922"/>
                  <a:gd name="connsiteX1" fmla="*/ 42612 w 869556"/>
                  <a:gd name="connsiteY1" fmla="*/ 354394 h 819922"/>
                  <a:gd name="connsiteX2" fmla="*/ 110423 w 869556"/>
                  <a:gd name="connsiteY2" fmla="*/ 173272 h 819922"/>
                  <a:gd name="connsiteX3" fmla="*/ 261781 w 869556"/>
                  <a:gd name="connsiteY3" fmla="*/ 79521 h 819922"/>
                  <a:gd name="connsiteX4" fmla="*/ 412348 w 869556"/>
                  <a:gd name="connsiteY4" fmla="*/ 743 h 819922"/>
                  <a:gd name="connsiteX5" fmla="*/ 702770 w 869556"/>
                  <a:gd name="connsiteY5" fmla="*/ 127264 h 819922"/>
                  <a:gd name="connsiteX6" fmla="*/ 869549 w 869556"/>
                  <a:gd name="connsiteY6" fmla="*/ 400434 h 819922"/>
                  <a:gd name="connsiteX7" fmla="*/ 748778 w 869556"/>
                  <a:gd name="connsiteY7" fmla="*/ 685105 h 819922"/>
                  <a:gd name="connsiteX8" fmla="*/ 572793 w 869556"/>
                  <a:gd name="connsiteY8" fmla="*/ 760457 h 819922"/>
                  <a:gd name="connsiteX9" fmla="*/ 377843 w 869556"/>
                  <a:gd name="connsiteY9" fmla="*/ 817378 h 819922"/>
                  <a:gd name="connsiteX10" fmla="*/ 182462 w 869556"/>
                  <a:gd name="connsiteY10" fmla="*/ 675079 h 819922"/>
                  <a:gd name="connsiteX11" fmla="*/ 6906 w 869556"/>
                  <a:gd name="connsiteY11" fmla="*/ 544207 h 819922"/>
                  <a:gd name="connsiteX0" fmla="*/ 6906 w 875785"/>
                  <a:gd name="connsiteY0" fmla="*/ 544207 h 819922"/>
                  <a:gd name="connsiteX1" fmla="*/ 42612 w 875785"/>
                  <a:gd name="connsiteY1" fmla="*/ 354394 h 819922"/>
                  <a:gd name="connsiteX2" fmla="*/ 110423 w 875785"/>
                  <a:gd name="connsiteY2" fmla="*/ 173272 h 819922"/>
                  <a:gd name="connsiteX3" fmla="*/ 261781 w 875785"/>
                  <a:gd name="connsiteY3" fmla="*/ 79521 h 819922"/>
                  <a:gd name="connsiteX4" fmla="*/ 412348 w 875785"/>
                  <a:gd name="connsiteY4" fmla="*/ 743 h 819922"/>
                  <a:gd name="connsiteX5" fmla="*/ 702770 w 875785"/>
                  <a:gd name="connsiteY5" fmla="*/ 127264 h 819922"/>
                  <a:gd name="connsiteX6" fmla="*/ 869549 w 875785"/>
                  <a:gd name="connsiteY6" fmla="*/ 400434 h 819922"/>
                  <a:gd name="connsiteX7" fmla="*/ 831621 w 875785"/>
                  <a:gd name="connsiteY7" fmla="*/ 541808 h 819922"/>
                  <a:gd name="connsiteX8" fmla="*/ 748778 w 875785"/>
                  <a:gd name="connsiteY8" fmla="*/ 685105 h 819922"/>
                  <a:gd name="connsiteX9" fmla="*/ 572793 w 875785"/>
                  <a:gd name="connsiteY9" fmla="*/ 760457 h 819922"/>
                  <a:gd name="connsiteX10" fmla="*/ 377843 w 875785"/>
                  <a:gd name="connsiteY10" fmla="*/ 817378 h 819922"/>
                  <a:gd name="connsiteX11" fmla="*/ 182462 w 875785"/>
                  <a:gd name="connsiteY11" fmla="*/ 675079 h 819922"/>
                  <a:gd name="connsiteX12" fmla="*/ 6906 w 875785"/>
                  <a:gd name="connsiteY12" fmla="*/ 544207 h 819922"/>
                  <a:gd name="connsiteX0" fmla="*/ 6906 w 874241"/>
                  <a:gd name="connsiteY0" fmla="*/ 544207 h 819922"/>
                  <a:gd name="connsiteX1" fmla="*/ 42612 w 874241"/>
                  <a:gd name="connsiteY1" fmla="*/ 354394 h 819922"/>
                  <a:gd name="connsiteX2" fmla="*/ 110423 w 874241"/>
                  <a:gd name="connsiteY2" fmla="*/ 173272 h 819922"/>
                  <a:gd name="connsiteX3" fmla="*/ 261781 w 874241"/>
                  <a:gd name="connsiteY3" fmla="*/ 79521 h 819922"/>
                  <a:gd name="connsiteX4" fmla="*/ 412348 w 874241"/>
                  <a:gd name="connsiteY4" fmla="*/ 743 h 819922"/>
                  <a:gd name="connsiteX5" fmla="*/ 702770 w 874241"/>
                  <a:gd name="connsiteY5" fmla="*/ 127264 h 819922"/>
                  <a:gd name="connsiteX6" fmla="*/ 869549 w 874241"/>
                  <a:gd name="connsiteY6" fmla="*/ 400434 h 819922"/>
                  <a:gd name="connsiteX7" fmla="*/ 812835 w 874241"/>
                  <a:gd name="connsiteY7" fmla="*/ 543891 h 819922"/>
                  <a:gd name="connsiteX8" fmla="*/ 748778 w 874241"/>
                  <a:gd name="connsiteY8" fmla="*/ 685105 h 819922"/>
                  <a:gd name="connsiteX9" fmla="*/ 572793 w 874241"/>
                  <a:gd name="connsiteY9" fmla="*/ 760457 h 819922"/>
                  <a:gd name="connsiteX10" fmla="*/ 377843 w 874241"/>
                  <a:gd name="connsiteY10" fmla="*/ 817378 h 819922"/>
                  <a:gd name="connsiteX11" fmla="*/ 182462 w 874241"/>
                  <a:gd name="connsiteY11" fmla="*/ 675079 h 819922"/>
                  <a:gd name="connsiteX12" fmla="*/ 6906 w 874241"/>
                  <a:gd name="connsiteY12" fmla="*/ 544207 h 819922"/>
                  <a:gd name="connsiteX0" fmla="*/ 6906 w 869558"/>
                  <a:gd name="connsiteY0" fmla="*/ 544207 h 819922"/>
                  <a:gd name="connsiteX1" fmla="*/ 42612 w 869558"/>
                  <a:gd name="connsiteY1" fmla="*/ 354394 h 819922"/>
                  <a:gd name="connsiteX2" fmla="*/ 110423 w 869558"/>
                  <a:gd name="connsiteY2" fmla="*/ 173272 h 819922"/>
                  <a:gd name="connsiteX3" fmla="*/ 261781 w 869558"/>
                  <a:gd name="connsiteY3" fmla="*/ 79521 h 819922"/>
                  <a:gd name="connsiteX4" fmla="*/ 412348 w 869558"/>
                  <a:gd name="connsiteY4" fmla="*/ 743 h 819922"/>
                  <a:gd name="connsiteX5" fmla="*/ 702770 w 869558"/>
                  <a:gd name="connsiteY5" fmla="*/ 127264 h 819922"/>
                  <a:gd name="connsiteX6" fmla="*/ 808660 w 869558"/>
                  <a:gd name="connsiteY6" fmla="*/ 273182 h 819922"/>
                  <a:gd name="connsiteX7" fmla="*/ 869549 w 869558"/>
                  <a:gd name="connsiteY7" fmla="*/ 400434 h 819922"/>
                  <a:gd name="connsiteX8" fmla="*/ 812835 w 869558"/>
                  <a:gd name="connsiteY8" fmla="*/ 543891 h 819922"/>
                  <a:gd name="connsiteX9" fmla="*/ 748778 w 869558"/>
                  <a:gd name="connsiteY9" fmla="*/ 685105 h 819922"/>
                  <a:gd name="connsiteX10" fmla="*/ 572793 w 869558"/>
                  <a:gd name="connsiteY10" fmla="*/ 760457 h 819922"/>
                  <a:gd name="connsiteX11" fmla="*/ 377843 w 869558"/>
                  <a:gd name="connsiteY11" fmla="*/ 817378 h 819922"/>
                  <a:gd name="connsiteX12" fmla="*/ 182462 w 869558"/>
                  <a:gd name="connsiteY12" fmla="*/ 675079 h 819922"/>
                  <a:gd name="connsiteX13" fmla="*/ 6906 w 869558"/>
                  <a:gd name="connsiteY13" fmla="*/ 544207 h 819922"/>
                  <a:gd name="connsiteX0" fmla="*/ 6906 w 869558"/>
                  <a:gd name="connsiteY0" fmla="*/ 544207 h 819922"/>
                  <a:gd name="connsiteX1" fmla="*/ 42612 w 869558"/>
                  <a:gd name="connsiteY1" fmla="*/ 354394 h 819922"/>
                  <a:gd name="connsiteX2" fmla="*/ 110423 w 869558"/>
                  <a:gd name="connsiteY2" fmla="*/ 173272 h 819922"/>
                  <a:gd name="connsiteX3" fmla="*/ 261781 w 869558"/>
                  <a:gd name="connsiteY3" fmla="*/ 79521 h 819922"/>
                  <a:gd name="connsiteX4" fmla="*/ 412348 w 869558"/>
                  <a:gd name="connsiteY4" fmla="*/ 743 h 819922"/>
                  <a:gd name="connsiteX5" fmla="*/ 702770 w 869558"/>
                  <a:gd name="connsiteY5" fmla="*/ 127264 h 819922"/>
                  <a:gd name="connsiteX6" fmla="*/ 798223 w 869558"/>
                  <a:gd name="connsiteY6" fmla="*/ 279429 h 819922"/>
                  <a:gd name="connsiteX7" fmla="*/ 869549 w 869558"/>
                  <a:gd name="connsiteY7" fmla="*/ 400434 h 819922"/>
                  <a:gd name="connsiteX8" fmla="*/ 812835 w 869558"/>
                  <a:gd name="connsiteY8" fmla="*/ 543891 h 819922"/>
                  <a:gd name="connsiteX9" fmla="*/ 748778 w 869558"/>
                  <a:gd name="connsiteY9" fmla="*/ 685105 h 819922"/>
                  <a:gd name="connsiteX10" fmla="*/ 572793 w 869558"/>
                  <a:gd name="connsiteY10" fmla="*/ 760457 h 819922"/>
                  <a:gd name="connsiteX11" fmla="*/ 377843 w 869558"/>
                  <a:gd name="connsiteY11" fmla="*/ 817378 h 819922"/>
                  <a:gd name="connsiteX12" fmla="*/ 182462 w 869558"/>
                  <a:gd name="connsiteY12" fmla="*/ 675079 h 819922"/>
                  <a:gd name="connsiteX13" fmla="*/ 6906 w 869558"/>
                  <a:gd name="connsiteY13" fmla="*/ 544207 h 819922"/>
                  <a:gd name="connsiteX0" fmla="*/ 6906 w 869558"/>
                  <a:gd name="connsiteY0" fmla="*/ 543728 h 819443"/>
                  <a:gd name="connsiteX1" fmla="*/ 42612 w 869558"/>
                  <a:gd name="connsiteY1" fmla="*/ 353915 h 819443"/>
                  <a:gd name="connsiteX2" fmla="*/ 110423 w 869558"/>
                  <a:gd name="connsiteY2" fmla="*/ 172793 h 819443"/>
                  <a:gd name="connsiteX3" fmla="*/ 261781 w 869558"/>
                  <a:gd name="connsiteY3" fmla="*/ 79042 h 819443"/>
                  <a:gd name="connsiteX4" fmla="*/ 412348 w 869558"/>
                  <a:gd name="connsiteY4" fmla="*/ 264 h 819443"/>
                  <a:gd name="connsiteX5" fmla="*/ 568618 w 869558"/>
                  <a:gd name="connsiteY5" fmla="*/ 56137 h 819443"/>
                  <a:gd name="connsiteX6" fmla="*/ 702770 w 869558"/>
                  <a:gd name="connsiteY6" fmla="*/ 126785 h 819443"/>
                  <a:gd name="connsiteX7" fmla="*/ 798223 w 869558"/>
                  <a:gd name="connsiteY7" fmla="*/ 278950 h 819443"/>
                  <a:gd name="connsiteX8" fmla="*/ 869549 w 869558"/>
                  <a:gd name="connsiteY8" fmla="*/ 399955 h 819443"/>
                  <a:gd name="connsiteX9" fmla="*/ 812835 w 869558"/>
                  <a:gd name="connsiteY9" fmla="*/ 543412 h 819443"/>
                  <a:gd name="connsiteX10" fmla="*/ 748778 w 869558"/>
                  <a:gd name="connsiteY10" fmla="*/ 684626 h 819443"/>
                  <a:gd name="connsiteX11" fmla="*/ 572793 w 869558"/>
                  <a:gd name="connsiteY11" fmla="*/ 759978 h 819443"/>
                  <a:gd name="connsiteX12" fmla="*/ 377843 w 869558"/>
                  <a:gd name="connsiteY12" fmla="*/ 816899 h 819443"/>
                  <a:gd name="connsiteX13" fmla="*/ 182462 w 869558"/>
                  <a:gd name="connsiteY13" fmla="*/ 674600 h 819443"/>
                  <a:gd name="connsiteX14" fmla="*/ 6906 w 869558"/>
                  <a:gd name="connsiteY14" fmla="*/ 543728 h 819443"/>
                  <a:gd name="connsiteX0" fmla="*/ 6906 w 869558"/>
                  <a:gd name="connsiteY0" fmla="*/ 543471 h 819186"/>
                  <a:gd name="connsiteX1" fmla="*/ 42612 w 869558"/>
                  <a:gd name="connsiteY1" fmla="*/ 353658 h 819186"/>
                  <a:gd name="connsiteX2" fmla="*/ 110423 w 869558"/>
                  <a:gd name="connsiteY2" fmla="*/ 172536 h 819186"/>
                  <a:gd name="connsiteX3" fmla="*/ 261781 w 869558"/>
                  <a:gd name="connsiteY3" fmla="*/ 78785 h 819186"/>
                  <a:gd name="connsiteX4" fmla="*/ 412348 w 869558"/>
                  <a:gd name="connsiteY4" fmla="*/ 7 h 819186"/>
                  <a:gd name="connsiteX5" fmla="*/ 562356 w 869558"/>
                  <a:gd name="connsiteY5" fmla="*/ 74621 h 819186"/>
                  <a:gd name="connsiteX6" fmla="*/ 702770 w 869558"/>
                  <a:gd name="connsiteY6" fmla="*/ 126528 h 819186"/>
                  <a:gd name="connsiteX7" fmla="*/ 798223 w 869558"/>
                  <a:gd name="connsiteY7" fmla="*/ 278693 h 819186"/>
                  <a:gd name="connsiteX8" fmla="*/ 869549 w 869558"/>
                  <a:gd name="connsiteY8" fmla="*/ 399698 h 819186"/>
                  <a:gd name="connsiteX9" fmla="*/ 812835 w 869558"/>
                  <a:gd name="connsiteY9" fmla="*/ 543155 h 819186"/>
                  <a:gd name="connsiteX10" fmla="*/ 748778 w 869558"/>
                  <a:gd name="connsiteY10" fmla="*/ 684369 h 819186"/>
                  <a:gd name="connsiteX11" fmla="*/ 572793 w 869558"/>
                  <a:gd name="connsiteY11" fmla="*/ 759721 h 819186"/>
                  <a:gd name="connsiteX12" fmla="*/ 377843 w 869558"/>
                  <a:gd name="connsiteY12" fmla="*/ 816642 h 819186"/>
                  <a:gd name="connsiteX13" fmla="*/ 182462 w 869558"/>
                  <a:gd name="connsiteY13" fmla="*/ 674343 h 819186"/>
                  <a:gd name="connsiteX14" fmla="*/ 6906 w 869558"/>
                  <a:gd name="connsiteY14" fmla="*/ 543471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87055 w 846190"/>
                  <a:gd name="connsiteY2" fmla="*/ 172536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103754 w 846190"/>
                  <a:gd name="connsiteY2" fmla="*/ 180865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103754 w 846190"/>
                  <a:gd name="connsiteY2" fmla="*/ 180865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103754 w 846190"/>
                  <a:gd name="connsiteY2" fmla="*/ 180865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74531 w 846190"/>
                  <a:gd name="connsiteY2" fmla="*/ 166288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74531 w 846190"/>
                  <a:gd name="connsiteY2" fmla="*/ 166288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9779 w 843208"/>
                  <a:gd name="connsiteY0" fmla="*/ 549718 h 819186"/>
                  <a:gd name="connsiteX1" fmla="*/ 16262 w 843208"/>
                  <a:gd name="connsiteY1" fmla="*/ 353658 h 819186"/>
                  <a:gd name="connsiteX2" fmla="*/ 71549 w 843208"/>
                  <a:gd name="connsiteY2" fmla="*/ 166288 h 819186"/>
                  <a:gd name="connsiteX3" fmla="*/ 235431 w 843208"/>
                  <a:gd name="connsiteY3" fmla="*/ 78785 h 819186"/>
                  <a:gd name="connsiteX4" fmla="*/ 385998 w 843208"/>
                  <a:gd name="connsiteY4" fmla="*/ 7 h 819186"/>
                  <a:gd name="connsiteX5" fmla="*/ 536006 w 843208"/>
                  <a:gd name="connsiteY5" fmla="*/ 74621 h 819186"/>
                  <a:gd name="connsiteX6" fmla="*/ 676420 w 843208"/>
                  <a:gd name="connsiteY6" fmla="*/ 126528 h 819186"/>
                  <a:gd name="connsiteX7" fmla="*/ 771873 w 843208"/>
                  <a:gd name="connsiteY7" fmla="*/ 278693 h 819186"/>
                  <a:gd name="connsiteX8" fmla="*/ 843199 w 843208"/>
                  <a:gd name="connsiteY8" fmla="*/ 399698 h 819186"/>
                  <a:gd name="connsiteX9" fmla="*/ 786485 w 843208"/>
                  <a:gd name="connsiteY9" fmla="*/ 543155 h 819186"/>
                  <a:gd name="connsiteX10" fmla="*/ 722428 w 843208"/>
                  <a:gd name="connsiteY10" fmla="*/ 684369 h 819186"/>
                  <a:gd name="connsiteX11" fmla="*/ 546443 w 843208"/>
                  <a:gd name="connsiteY11" fmla="*/ 759721 h 819186"/>
                  <a:gd name="connsiteX12" fmla="*/ 351493 w 843208"/>
                  <a:gd name="connsiteY12" fmla="*/ 816642 h 819186"/>
                  <a:gd name="connsiteX13" fmla="*/ 156112 w 843208"/>
                  <a:gd name="connsiteY13" fmla="*/ 674343 h 819186"/>
                  <a:gd name="connsiteX14" fmla="*/ 9779 w 843208"/>
                  <a:gd name="connsiteY14" fmla="*/ 549718 h 819186"/>
                  <a:gd name="connsiteX0" fmla="*/ 5929 w 839358"/>
                  <a:gd name="connsiteY0" fmla="*/ 549718 h 819186"/>
                  <a:gd name="connsiteX1" fmla="*/ 29111 w 839358"/>
                  <a:gd name="connsiteY1" fmla="*/ 374482 h 819186"/>
                  <a:gd name="connsiteX2" fmla="*/ 67699 w 839358"/>
                  <a:gd name="connsiteY2" fmla="*/ 166288 h 819186"/>
                  <a:gd name="connsiteX3" fmla="*/ 231581 w 839358"/>
                  <a:gd name="connsiteY3" fmla="*/ 78785 h 819186"/>
                  <a:gd name="connsiteX4" fmla="*/ 382148 w 839358"/>
                  <a:gd name="connsiteY4" fmla="*/ 7 h 819186"/>
                  <a:gd name="connsiteX5" fmla="*/ 532156 w 839358"/>
                  <a:gd name="connsiteY5" fmla="*/ 74621 h 819186"/>
                  <a:gd name="connsiteX6" fmla="*/ 672570 w 839358"/>
                  <a:gd name="connsiteY6" fmla="*/ 126528 h 819186"/>
                  <a:gd name="connsiteX7" fmla="*/ 768023 w 839358"/>
                  <a:gd name="connsiteY7" fmla="*/ 278693 h 819186"/>
                  <a:gd name="connsiteX8" fmla="*/ 839349 w 839358"/>
                  <a:gd name="connsiteY8" fmla="*/ 399698 h 819186"/>
                  <a:gd name="connsiteX9" fmla="*/ 782635 w 839358"/>
                  <a:gd name="connsiteY9" fmla="*/ 543155 h 819186"/>
                  <a:gd name="connsiteX10" fmla="*/ 718578 w 839358"/>
                  <a:gd name="connsiteY10" fmla="*/ 684369 h 819186"/>
                  <a:gd name="connsiteX11" fmla="*/ 542593 w 839358"/>
                  <a:gd name="connsiteY11" fmla="*/ 759721 h 819186"/>
                  <a:gd name="connsiteX12" fmla="*/ 347643 w 839358"/>
                  <a:gd name="connsiteY12" fmla="*/ 816642 h 819186"/>
                  <a:gd name="connsiteX13" fmla="*/ 152262 w 839358"/>
                  <a:gd name="connsiteY13" fmla="*/ 674343 h 819186"/>
                  <a:gd name="connsiteX14" fmla="*/ 5929 w 839358"/>
                  <a:gd name="connsiteY14" fmla="*/ 549718 h 819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39358" h="819186">
                    <a:moveTo>
                      <a:pt x="5929" y="549718"/>
                    </a:moveTo>
                    <a:cubicBezTo>
                      <a:pt x="-14596" y="499741"/>
                      <a:pt x="24382" y="440469"/>
                      <a:pt x="29111" y="374482"/>
                    </a:cubicBezTo>
                    <a:cubicBezTo>
                      <a:pt x="33840" y="308495"/>
                      <a:pt x="33954" y="215571"/>
                      <a:pt x="67699" y="166288"/>
                    </a:cubicBezTo>
                    <a:cubicBezTo>
                      <a:pt x="101444" y="117005"/>
                      <a:pt x="181260" y="107540"/>
                      <a:pt x="231581" y="78785"/>
                    </a:cubicBezTo>
                    <a:cubicBezTo>
                      <a:pt x="281902" y="50030"/>
                      <a:pt x="332052" y="701"/>
                      <a:pt x="382148" y="7"/>
                    </a:cubicBezTo>
                    <a:cubicBezTo>
                      <a:pt x="432244" y="-687"/>
                      <a:pt x="483752" y="53534"/>
                      <a:pt x="532156" y="74621"/>
                    </a:cubicBezTo>
                    <a:cubicBezTo>
                      <a:pt x="580560" y="95708"/>
                      <a:pt x="634303" y="89393"/>
                      <a:pt x="672570" y="126528"/>
                    </a:cubicBezTo>
                    <a:cubicBezTo>
                      <a:pt x="710837" y="163663"/>
                      <a:pt x="740227" y="233165"/>
                      <a:pt x="768023" y="278693"/>
                    </a:cubicBezTo>
                    <a:cubicBezTo>
                      <a:pt x="795820" y="324221"/>
                      <a:pt x="838653" y="354580"/>
                      <a:pt x="839349" y="399698"/>
                    </a:cubicBezTo>
                    <a:cubicBezTo>
                      <a:pt x="840045" y="444816"/>
                      <a:pt x="802764" y="495710"/>
                      <a:pt x="782635" y="543155"/>
                    </a:cubicBezTo>
                    <a:cubicBezTo>
                      <a:pt x="762507" y="590600"/>
                      <a:pt x="761716" y="647928"/>
                      <a:pt x="718578" y="684369"/>
                    </a:cubicBezTo>
                    <a:cubicBezTo>
                      <a:pt x="675440" y="720810"/>
                      <a:pt x="604416" y="737675"/>
                      <a:pt x="542593" y="759721"/>
                    </a:cubicBezTo>
                    <a:cubicBezTo>
                      <a:pt x="480770" y="781767"/>
                      <a:pt x="412698" y="830872"/>
                      <a:pt x="347643" y="816642"/>
                    </a:cubicBezTo>
                    <a:cubicBezTo>
                      <a:pt x="282588" y="802412"/>
                      <a:pt x="214085" y="719871"/>
                      <a:pt x="152262" y="674343"/>
                    </a:cubicBezTo>
                    <a:cubicBezTo>
                      <a:pt x="90439" y="628815"/>
                      <a:pt x="26454" y="599695"/>
                      <a:pt x="5929" y="549718"/>
                    </a:cubicBezTo>
                    <a:close/>
                  </a:path>
                </a:pathLst>
              </a:custGeom>
              <a:solidFill>
                <a:srgbClr val="FF8AD8"/>
              </a:solidFill>
              <a:ln>
                <a:solidFill>
                  <a:srgbClr val="FF8A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53192B2-44F5-D8F8-2BB5-1FDF8520AACD}"/>
                  </a:ext>
                </a:extLst>
              </p:cNvPr>
              <p:cNvGrpSpPr/>
              <p:nvPr/>
            </p:nvGrpSpPr>
            <p:grpSpPr>
              <a:xfrm rot="4927849">
                <a:off x="7069567" y="2770081"/>
                <a:ext cx="1366859" cy="1271810"/>
                <a:chOff x="7235165" y="3158965"/>
                <a:chExt cx="1366859" cy="1271810"/>
              </a:xfrm>
            </p:grpSpPr>
            <p:sp>
              <p:nvSpPr>
                <p:cNvPr id="100" name="Oval 10">
                  <a:extLst>
                    <a:ext uri="{FF2B5EF4-FFF2-40B4-BE49-F238E27FC236}">
                      <a16:creationId xmlns:a16="http://schemas.microsoft.com/office/drawing/2014/main" id="{0D39A442-6F97-C34C-24F1-36526B592382}"/>
                    </a:ext>
                  </a:extLst>
                </p:cNvPr>
                <p:cNvSpPr/>
                <p:nvPr/>
              </p:nvSpPr>
              <p:spPr>
                <a:xfrm rot="10571451">
                  <a:off x="7235165" y="3158965"/>
                  <a:ext cx="1353680" cy="1271810"/>
                </a:xfrm>
                <a:custGeom>
                  <a:avLst/>
                  <a:gdLst>
                    <a:gd name="connsiteX0" fmla="*/ 0 w 937403"/>
                    <a:gd name="connsiteY0" fmla="*/ 468702 h 937403"/>
                    <a:gd name="connsiteX1" fmla="*/ 468702 w 937403"/>
                    <a:gd name="connsiteY1" fmla="*/ 0 h 937403"/>
                    <a:gd name="connsiteX2" fmla="*/ 937404 w 937403"/>
                    <a:gd name="connsiteY2" fmla="*/ 468702 h 937403"/>
                    <a:gd name="connsiteX3" fmla="*/ 468702 w 937403"/>
                    <a:gd name="connsiteY3" fmla="*/ 937404 h 937403"/>
                    <a:gd name="connsiteX4" fmla="*/ 0 w 937403"/>
                    <a:gd name="connsiteY4" fmla="*/ 468702 h 937403"/>
                    <a:gd name="connsiteX0" fmla="*/ 14433 w 951837"/>
                    <a:gd name="connsiteY0" fmla="*/ 483135 h 951837"/>
                    <a:gd name="connsiteX1" fmla="*/ 152455 w 951837"/>
                    <a:gd name="connsiteY1" fmla="*/ 152456 h 951837"/>
                    <a:gd name="connsiteX2" fmla="*/ 483135 w 951837"/>
                    <a:gd name="connsiteY2" fmla="*/ 14433 h 951837"/>
                    <a:gd name="connsiteX3" fmla="*/ 951837 w 951837"/>
                    <a:gd name="connsiteY3" fmla="*/ 483135 h 951837"/>
                    <a:gd name="connsiteX4" fmla="*/ 483135 w 951837"/>
                    <a:gd name="connsiteY4" fmla="*/ 951837 h 951837"/>
                    <a:gd name="connsiteX5" fmla="*/ 14433 w 951837"/>
                    <a:gd name="connsiteY5" fmla="*/ 483135 h 951837"/>
                    <a:gd name="connsiteX0" fmla="*/ 14433 w 965441"/>
                    <a:gd name="connsiteY0" fmla="*/ 469590 h 938292"/>
                    <a:gd name="connsiteX1" fmla="*/ 152455 w 965441"/>
                    <a:gd name="connsiteY1" fmla="*/ 138911 h 938292"/>
                    <a:gd name="connsiteX2" fmla="*/ 483135 w 965441"/>
                    <a:gd name="connsiteY2" fmla="*/ 888 h 938292"/>
                    <a:gd name="connsiteX3" fmla="*/ 808063 w 965441"/>
                    <a:gd name="connsiteY3" fmla="*/ 196420 h 938292"/>
                    <a:gd name="connsiteX4" fmla="*/ 951837 w 965441"/>
                    <a:gd name="connsiteY4" fmla="*/ 469590 h 938292"/>
                    <a:gd name="connsiteX5" fmla="*/ 483135 w 965441"/>
                    <a:gd name="connsiteY5" fmla="*/ 938292 h 938292"/>
                    <a:gd name="connsiteX6" fmla="*/ 14433 w 965441"/>
                    <a:gd name="connsiteY6" fmla="*/ 469590 h 938292"/>
                    <a:gd name="connsiteX0" fmla="*/ 14433 w 951847"/>
                    <a:gd name="connsiteY0" fmla="*/ 469590 h 947784"/>
                    <a:gd name="connsiteX1" fmla="*/ 152455 w 951847"/>
                    <a:gd name="connsiteY1" fmla="*/ 138911 h 947784"/>
                    <a:gd name="connsiteX2" fmla="*/ 483135 w 951847"/>
                    <a:gd name="connsiteY2" fmla="*/ 888 h 947784"/>
                    <a:gd name="connsiteX3" fmla="*/ 808063 w 951847"/>
                    <a:gd name="connsiteY3" fmla="*/ 196420 h 947784"/>
                    <a:gd name="connsiteX4" fmla="*/ 951837 w 951847"/>
                    <a:gd name="connsiteY4" fmla="*/ 469590 h 947784"/>
                    <a:gd name="connsiteX5" fmla="*/ 802312 w 951847"/>
                    <a:gd name="connsiteY5" fmla="*/ 760012 h 947784"/>
                    <a:gd name="connsiteX6" fmla="*/ 483135 w 951847"/>
                    <a:gd name="connsiteY6" fmla="*/ 938292 h 947784"/>
                    <a:gd name="connsiteX7" fmla="*/ 14433 w 951847"/>
                    <a:gd name="connsiteY7" fmla="*/ 469590 h 947784"/>
                    <a:gd name="connsiteX0" fmla="*/ 7892 w 945306"/>
                    <a:gd name="connsiteY0" fmla="*/ 469590 h 947784"/>
                    <a:gd name="connsiteX1" fmla="*/ 203424 w 945306"/>
                    <a:gd name="connsiteY1" fmla="*/ 138911 h 947784"/>
                    <a:gd name="connsiteX2" fmla="*/ 476594 w 945306"/>
                    <a:gd name="connsiteY2" fmla="*/ 888 h 947784"/>
                    <a:gd name="connsiteX3" fmla="*/ 801522 w 945306"/>
                    <a:gd name="connsiteY3" fmla="*/ 196420 h 947784"/>
                    <a:gd name="connsiteX4" fmla="*/ 945296 w 945306"/>
                    <a:gd name="connsiteY4" fmla="*/ 469590 h 947784"/>
                    <a:gd name="connsiteX5" fmla="*/ 795771 w 945306"/>
                    <a:gd name="connsiteY5" fmla="*/ 760012 h 947784"/>
                    <a:gd name="connsiteX6" fmla="*/ 476594 w 945306"/>
                    <a:gd name="connsiteY6" fmla="*/ 938292 h 947784"/>
                    <a:gd name="connsiteX7" fmla="*/ 7892 w 945306"/>
                    <a:gd name="connsiteY7" fmla="*/ 469590 h 947784"/>
                    <a:gd name="connsiteX0" fmla="*/ 10211 w 901618"/>
                    <a:gd name="connsiteY0" fmla="*/ 619114 h 941209"/>
                    <a:gd name="connsiteX1" fmla="*/ 159736 w 901618"/>
                    <a:gd name="connsiteY1" fmla="*/ 138911 h 941209"/>
                    <a:gd name="connsiteX2" fmla="*/ 432906 w 901618"/>
                    <a:gd name="connsiteY2" fmla="*/ 888 h 941209"/>
                    <a:gd name="connsiteX3" fmla="*/ 757834 w 901618"/>
                    <a:gd name="connsiteY3" fmla="*/ 196420 h 941209"/>
                    <a:gd name="connsiteX4" fmla="*/ 901608 w 901618"/>
                    <a:gd name="connsiteY4" fmla="*/ 469590 h 941209"/>
                    <a:gd name="connsiteX5" fmla="*/ 752083 w 901618"/>
                    <a:gd name="connsiteY5" fmla="*/ 760012 h 941209"/>
                    <a:gd name="connsiteX6" fmla="*/ 432906 w 901618"/>
                    <a:gd name="connsiteY6" fmla="*/ 938292 h 941209"/>
                    <a:gd name="connsiteX7" fmla="*/ 10211 w 901618"/>
                    <a:gd name="connsiteY7" fmla="*/ 619114 h 941209"/>
                    <a:gd name="connsiteX0" fmla="*/ 10211 w 901613"/>
                    <a:gd name="connsiteY0" fmla="*/ 619276 h 941371"/>
                    <a:gd name="connsiteX1" fmla="*/ 159736 w 901613"/>
                    <a:gd name="connsiteY1" fmla="*/ 139073 h 941371"/>
                    <a:gd name="connsiteX2" fmla="*/ 432906 w 901613"/>
                    <a:gd name="connsiteY2" fmla="*/ 1050 h 941371"/>
                    <a:gd name="connsiteX3" fmla="*/ 706075 w 901613"/>
                    <a:gd name="connsiteY3" fmla="*/ 202333 h 941371"/>
                    <a:gd name="connsiteX4" fmla="*/ 901608 w 901613"/>
                    <a:gd name="connsiteY4" fmla="*/ 469752 h 941371"/>
                    <a:gd name="connsiteX5" fmla="*/ 752083 w 901613"/>
                    <a:gd name="connsiteY5" fmla="*/ 760174 h 941371"/>
                    <a:gd name="connsiteX6" fmla="*/ 432906 w 901613"/>
                    <a:gd name="connsiteY6" fmla="*/ 938454 h 941371"/>
                    <a:gd name="connsiteX7" fmla="*/ 10211 w 901613"/>
                    <a:gd name="connsiteY7" fmla="*/ 619276 h 941371"/>
                    <a:gd name="connsiteX0" fmla="*/ 10211 w 901613"/>
                    <a:gd name="connsiteY0" fmla="*/ 549214 h 871309"/>
                    <a:gd name="connsiteX1" fmla="*/ 159736 w 901613"/>
                    <a:gd name="connsiteY1" fmla="*/ 69011 h 871309"/>
                    <a:gd name="connsiteX2" fmla="*/ 415653 w 901613"/>
                    <a:gd name="connsiteY2" fmla="*/ 5750 h 871309"/>
                    <a:gd name="connsiteX3" fmla="*/ 706075 w 901613"/>
                    <a:gd name="connsiteY3" fmla="*/ 132271 h 871309"/>
                    <a:gd name="connsiteX4" fmla="*/ 901608 w 901613"/>
                    <a:gd name="connsiteY4" fmla="*/ 399690 h 871309"/>
                    <a:gd name="connsiteX5" fmla="*/ 752083 w 901613"/>
                    <a:gd name="connsiteY5" fmla="*/ 690112 h 871309"/>
                    <a:gd name="connsiteX6" fmla="*/ 432906 w 901613"/>
                    <a:gd name="connsiteY6" fmla="*/ 868392 h 871309"/>
                    <a:gd name="connsiteX7" fmla="*/ 10211 w 901613"/>
                    <a:gd name="connsiteY7" fmla="*/ 549214 h 871309"/>
                    <a:gd name="connsiteX0" fmla="*/ 17400 w 908802"/>
                    <a:gd name="connsiteY0" fmla="*/ 544166 h 866261"/>
                    <a:gd name="connsiteX1" fmla="*/ 120917 w 908802"/>
                    <a:gd name="connsiteY1" fmla="*/ 173231 h 866261"/>
                    <a:gd name="connsiteX2" fmla="*/ 422842 w 908802"/>
                    <a:gd name="connsiteY2" fmla="*/ 702 h 866261"/>
                    <a:gd name="connsiteX3" fmla="*/ 713264 w 908802"/>
                    <a:gd name="connsiteY3" fmla="*/ 127223 h 866261"/>
                    <a:gd name="connsiteX4" fmla="*/ 908797 w 908802"/>
                    <a:gd name="connsiteY4" fmla="*/ 394642 h 866261"/>
                    <a:gd name="connsiteX5" fmla="*/ 759272 w 908802"/>
                    <a:gd name="connsiteY5" fmla="*/ 685064 h 866261"/>
                    <a:gd name="connsiteX6" fmla="*/ 440095 w 908802"/>
                    <a:gd name="connsiteY6" fmla="*/ 863344 h 866261"/>
                    <a:gd name="connsiteX7" fmla="*/ 17400 w 908802"/>
                    <a:gd name="connsiteY7" fmla="*/ 544166 h 866261"/>
                    <a:gd name="connsiteX0" fmla="*/ 13922 w 905324"/>
                    <a:gd name="connsiteY0" fmla="*/ 544166 h 821600"/>
                    <a:gd name="connsiteX1" fmla="*/ 117439 w 905324"/>
                    <a:gd name="connsiteY1" fmla="*/ 173231 h 821600"/>
                    <a:gd name="connsiteX2" fmla="*/ 419364 w 905324"/>
                    <a:gd name="connsiteY2" fmla="*/ 702 h 821600"/>
                    <a:gd name="connsiteX3" fmla="*/ 709786 w 905324"/>
                    <a:gd name="connsiteY3" fmla="*/ 127223 h 821600"/>
                    <a:gd name="connsiteX4" fmla="*/ 905319 w 905324"/>
                    <a:gd name="connsiteY4" fmla="*/ 394642 h 821600"/>
                    <a:gd name="connsiteX5" fmla="*/ 755794 w 905324"/>
                    <a:gd name="connsiteY5" fmla="*/ 685064 h 821600"/>
                    <a:gd name="connsiteX6" fmla="*/ 384859 w 905324"/>
                    <a:gd name="connsiteY6" fmla="*/ 817337 h 821600"/>
                    <a:gd name="connsiteX7" fmla="*/ 13922 w 905324"/>
                    <a:gd name="connsiteY7" fmla="*/ 544166 h 821600"/>
                    <a:gd name="connsiteX0" fmla="*/ 13922 w 876572"/>
                    <a:gd name="connsiteY0" fmla="*/ 544166 h 821600"/>
                    <a:gd name="connsiteX1" fmla="*/ 117439 w 876572"/>
                    <a:gd name="connsiteY1" fmla="*/ 173231 h 821600"/>
                    <a:gd name="connsiteX2" fmla="*/ 419364 w 876572"/>
                    <a:gd name="connsiteY2" fmla="*/ 702 h 821600"/>
                    <a:gd name="connsiteX3" fmla="*/ 709786 w 876572"/>
                    <a:gd name="connsiteY3" fmla="*/ 127223 h 821600"/>
                    <a:gd name="connsiteX4" fmla="*/ 876565 w 876572"/>
                    <a:gd name="connsiteY4" fmla="*/ 400393 h 821600"/>
                    <a:gd name="connsiteX5" fmla="*/ 755794 w 876572"/>
                    <a:gd name="connsiteY5" fmla="*/ 685064 h 821600"/>
                    <a:gd name="connsiteX6" fmla="*/ 384859 w 876572"/>
                    <a:gd name="connsiteY6" fmla="*/ 817337 h 821600"/>
                    <a:gd name="connsiteX7" fmla="*/ 13922 w 876572"/>
                    <a:gd name="connsiteY7" fmla="*/ 544166 h 82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6572" h="821600">
                      <a:moveTo>
                        <a:pt x="13922" y="544166"/>
                      </a:moveTo>
                      <a:cubicBezTo>
                        <a:pt x="-30648" y="436815"/>
                        <a:pt x="39322" y="251348"/>
                        <a:pt x="117439" y="173231"/>
                      </a:cubicBezTo>
                      <a:cubicBezTo>
                        <a:pt x="195556" y="95114"/>
                        <a:pt x="320640" y="8370"/>
                        <a:pt x="419364" y="702"/>
                      </a:cubicBezTo>
                      <a:cubicBezTo>
                        <a:pt x="518088" y="-6966"/>
                        <a:pt x="631669" y="49106"/>
                        <a:pt x="709786" y="127223"/>
                      </a:cubicBezTo>
                      <a:cubicBezTo>
                        <a:pt x="787903" y="205340"/>
                        <a:pt x="877523" y="306461"/>
                        <a:pt x="876565" y="400393"/>
                      </a:cubicBezTo>
                      <a:cubicBezTo>
                        <a:pt x="875607" y="494325"/>
                        <a:pt x="833911" y="606947"/>
                        <a:pt x="755794" y="685064"/>
                      </a:cubicBezTo>
                      <a:cubicBezTo>
                        <a:pt x="677677" y="763181"/>
                        <a:pt x="508504" y="840820"/>
                        <a:pt x="384859" y="817337"/>
                      </a:cubicBezTo>
                      <a:cubicBezTo>
                        <a:pt x="261214" y="793854"/>
                        <a:pt x="58492" y="651517"/>
                        <a:pt x="13922" y="54416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Moon 14">
                  <a:extLst>
                    <a:ext uri="{FF2B5EF4-FFF2-40B4-BE49-F238E27FC236}">
                      <a16:creationId xmlns:a16="http://schemas.microsoft.com/office/drawing/2014/main" id="{CF10CE7C-BBDE-E459-560F-F74F44A2FB57}"/>
                    </a:ext>
                  </a:extLst>
                </p:cNvPr>
                <p:cNvSpPr/>
                <p:nvPr/>
              </p:nvSpPr>
              <p:spPr>
                <a:xfrm rot="2700000">
                  <a:off x="7479650" y="3120673"/>
                  <a:ext cx="277626" cy="759527"/>
                </a:xfrm>
                <a:custGeom>
                  <a:avLst/>
                  <a:gdLst>
                    <a:gd name="connsiteX0" fmla="*/ 403392 w 403392"/>
                    <a:gd name="connsiteY0" fmla="*/ 806784 h 806784"/>
                    <a:gd name="connsiteX1" fmla="*/ 0 w 403392"/>
                    <a:gd name="connsiteY1" fmla="*/ 403392 h 806784"/>
                    <a:gd name="connsiteX2" fmla="*/ 403392 w 403392"/>
                    <a:gd name="connsiteY2" fmla="*/ 0 h 806784"/>
                    <a:gd name="connsiteX3" fmla="*/ 181365 w 403392"/>
                    <a:gd name="connsiteY3" fmla="*/ 403392 h 806784"/>
                    <a:gd name="connsiteX4" fmla="*/ 403392 w 403392"/>
                    <a:gd name="connsiteY4" fmla="*/ 806784 h 806784"/>
                    <a:gd name="connsiteX0" fmla="*/ 403392 w 405124"/>
                    <a:gd name="connsiteY0" fmla="*/ 828824 h 828824"/>
                    <a:gd name="connsiteX1" fmla="*/ 0 w 405124"/>
                    <a:gd name="connsiteY1" fmla="*/ 425432 h 828824"/>
                    <a:gd name="connsiteX2" fmla="*/ 403392 w 405124"/>
                    <a:gd name="connsiteY2" fmla="*/ 22040 h 828824"/>
                    <a:gd name="connsiteX3" fmla="*/ 181365 w 405124"/>
                    <a:gd name="connsiteY3" fmla="*/ 425432 h 828824"/>
                    <a:gd name="connsiteX4" fmla="*/ 403392 w 405124"/>
                    <a:gd name="connsiteY4" fmla="*/ 828824 h 828824"/>
                    <a:gd name="connsiteX0" fmla="*/ 405692 w 405692"/>
                    <a:gd name="connsiteY0" fmla="*/ 758300 h 758300"/>
                    <a:gd name="connsiteX1" fmla="*/ 2300 w 405692"/>
                    <a:gd name="connsiteY1" fmla="*/ 354908 h 758300"/>
                    <a:gd name="connsiteX2" fmla="*/ 222698 w 405692"/>
                    <a:gd name="connsiteY2" fmla="*/ 20647 h 758300"/>
                    <a:gd name="connsiteX3" fmla="*/ 183665 w 405692"/>
                    <a:gd name="connsiteY3" fmla="*/ 354908 h 758300"/>
                    <a:gd name="connsiteX4" fmla="*/ 405692 w 405692"/>
                    <a:gd name="connsiteY4" fmla="*/ 758300 h 758300"/>
                    <a:gd name="connsiteX0" fmla="*/ 405692 w 416275"/>
                    <a:gd name="connsiteY0" fmla="*/ 758300 h 789179"/>
                    <a:gd name="connsiteX1" fmla="*/ 2300 w 416275"/>
                    <a:gd name="connsiteY1" fmla="*/ 354908 h 789179"/>
                    <a:gd name="connsiteX2" fmla="*/ 222698 w 416275"/>
                    <a:gd name="connsiteY2" fmla="*/ 20647 h 789179"/>
                    <a:gd name="connsiteX3" fmla="*/ 183665 w 416275"/>
                    <a:gd name="connsiteY3" fmla="*/ 354908 h 789179"/>
                    <a:gd name="connsiteX4" fmla="*/ 405692 w 416275"/>
                    <a:gd name="connsiteY4" fmla="*/ 758300 h 789179"/>
                    <a:gd name="connsiteX0" fmla="*/ 191992 w 223393"/>
                    <a:gd name="connsiteY0" fmla="*/ 676323 h 711638"/>
                    <a:gd name="connsiteX1" fmla="*/ 60 w 223393"/>
                    <a:gd name="connsiteY1" fmla="*/ 354262 h 711638"/>
                    <a:gd name="connsiteX2" fmla="*/ 220458 w 223393"/>
                    <a:gd name="connsiteY2" fmla="*/ 20001 h 711638"/>
                    <a:gd name="connsiteX3" fmla="*/ 181425 w 223393"/>
                    <a:gd name="connsiteY3" fmla="*/ 354262 h 711638"/>
                    <a:gd name="connsiteX4" fmla="*/ 191992 w 223393"/>
                    <a:gd name="connsiteY4" fmla="*/ 676323 h 711638"/>
                    <a:gd name="connsiteX0" fmla="*/ 192032 w 223433"/>
                    <a:gd name="connsiteY0" fmla="*/ 676323 h 715918"/>
                    <a:gd name="connsiteX1" fmla="*/ 100 w 223433"/>
                    <a:gd name="connsiteY1" fmla="*/ 354262 h 715918"/>
                    <a:gd name="connsiteX2" fmla="*/ 220498 w 223433"/>
                    <a:gd name="connsiteY2" fmla="*/ 20001 h 715918"/>
                    <a:gd name="connsiteX3" fmla="*/ 181465 w 223433"/>
                    <a:gd name="connsiteY3" fmla="*/ 354262 h 715918"/>
                    <a:gd name="connsiteX4" fmla="*/ 192032 w 223433"/>
                    <a:gd name="connsiteY4" fmla="*/ 676323 h 715918"/>
                    <a:gd name="connsiteX0" fmla="*/ 187999 w 223474"/>
                    <a:gd name="connsiteY0" fmla="*/ 623058 h 666531"/>
                    <a:gd name="connsiteX1" fmla="*/ 134 w 223474"/>
                    <a:gd name="connsiteY1" fmla="*/ 353862 h 666531"/>
                    <a:gd name="connsiteX2" fmla="*/ 220532 w 223474"/>
                    <a:gd name="connsiteY2" fmla="*/ 19601 h 666531"/>
                    <a:gd name="connsiteX3" fmla="*/ 181499 w 223474"/>
                    <a:gd name="connsiteY3" fmla="*/ 353862 h 666531"/>
                    <a:gd name="connsiteX4" fmla="*/ 187999 w 223474"/>
                    <a:gd name="connsiteY4" fmla="*/ 623058 h 666531"/>
                    <a:gd name="connsiteX0" fmla="*/ 187999 w 240955"/>
                    <a:gd name="connsiteY0" fmla="*/ 617299 h 660772"/>
                    <a:gd name="connsiteX1" fmla="*/ 134 w 240955"/>
                    <a:gd name="connsiteY1" fmla="*/ 348103 h 660772"/>
                    <a:gd name="connsiteX2" fmla="*/ 220532 w 240955"/>
                    <a:gd name="connsiteY2" fmla="*/ 13842 h 660772"/>
                    <a:gd name="connsiteX3" fmla="*/ 181499 w 240955"/>
                    <a:gd name="connsiteY3" fmla="*/ 348103 h 660772"/>
                    <a:gd name="connsiteX4" fmla="*/ 187999 w 240955"/>
                    <a:gd name="connsiteY4" fmla="*/ 617299 h 660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955" h="660772">
                      <a:moveTo>
                        <a:pt x="187999" y="617299"/>
                      </a:moveTo>
                      <a:cubicBezTo>
                        <a:pt x="155446" y="778035"/>
                        <a:pt x="-5288" y="448679"/>
                        <a:pt x="134" y="348103"/>
                      </a:cubicBezTo>
                      <a:cubicBezTo>
                        <a:pt x="5556" y="247527"/>
                        <a:pt x="159513" y="-69628"/>
                        <a:pt x="220532" y="13842"/>
                      </a:cubicBezTo>
                      <a:cubicBezTo>
                        <a:pt x="281551" y="97312"/>
                        <a:pt x="186921" y="247527"/>
                        <a:pt x="181499" y="348103"/>
                      </a:cubicBezTo>
                      <a:cubicBezTo>
                        <a:pt x="176077" y="448679"/>
                        <a:pt x="220552" y="456563"/>
                        <a:pt x="187999" y="617299"/>
                      </a:cubicBezTo>
                      <a:close/>
                    </a:path>
                  </a:pathLst>
                </a:custGeom>
                <a:solidFill>
                  <a:schemeClr val="bg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">
                  <a:extLst>
                    <a:ext uri="{FF2B5EF4-FFF2-40B4-BE49-F238E27FC236}">
                      <a16:creationId xmlns:a16="http://schemas.microsoft.com/office/drawing/2014/main" id="{B0CEB012-A6B0-5606-E3C4-167F11026B0F}"/>
                    </a:ext>
                  </a:extLst>
                </p:cNvPr>
                <p:cNvSpPr/>
                <p:nvPr/>
              </p:nvSpPr>
              <p:spPr>
                <a:xfrm rot="10571451">
                  <a:off x="7510893" y="3572795"/>
                  <a:ext cx="1091131" cy="850287"/>
                </a:xfrm>
                <a:custGeom>
                  <a:avLst/>
                  <a:gdLst>
                    <a:gd name="connsiteX0" fmla="*/ 0 w 937403"/>
                    <a:gd name="connsiteY0" fmla="*/ 468702 h 937403"/>
                    <a:gd name="connsiteX1" fmla="*/ 468702 w 937403"/>
                    <a:gd name="connsiteY1" fmla="*/ 0 h 937403"/>
                    <a:gd name="connsiteX2" fmla="*/ 937404 w 937403"/>
                    <a:gd name="connsiteY2" fmla="*/ 468702 h 937403"/>
                    <a:gd name="connsiteX3" fmla="*/ 468702 w 937403"/>
                    <a:gd name="connsiteY3" fmla="*/ 937404 h 937403"/>
                    <a:gd name="connsiteX4" fmla="*/ 0 w 937403"/>
                    <a:gd name="connsiteY4" fmla="*/ 468702 h 937403"/>
                    <a:gd name="connsiteX0" fmla="*/ 14433 w 951837"/>
                    <a:gd name="connsiteY0" fmla="*/ 483135 h 951837"/>
                    <a:gd name="connsiteX1" fmla="*/ 152455 w 951837"/>
                    <a:gd name="connsiteY1" fmla="*/ 152456 h 951837"/>
                    <a:gd name="connsiteX2" fmla="*/ 483135 w 951837"/>
                    <a:gd name="connsiteY2" fmla="*/ 14433 h 951837"/>
                    <a:gd name="connsiteX3" fmla="*/ 951837 w 951837"/>
                    <a:gd name="connsiteY3" fmla="*/ 483135 h 951837"/>
                    <a:gd name="connsiteX4" fmla="*/ 483135 w 951837"/>
                    <a:gd name="connsiteY4" fmla="*/ 951837 h 951837"/>
                    <a:gd name="connsiteX5" fmla="*/ 14433 w 951837"/>
                    <a:gd name="connsiteY5" fmla="*/ 483135 h 951837"/>
                    <a:gd name="connsiteX0" fmla="*/ 14433 w 965441"/>
                    <a:gd name="connsiteY0" fmla="*/ 469590 h 938292"/>
                    <a:gd name="connsiteX1" fmla="*/ 152455 w 965441"/>
                    <a:gd name="connsiteY1" fmla="*/ 138911 h 938292"/>
                    <a:gd name="connsiteX2" fmla="*/ 483135 w 965441"/>
                    <a:gd name="connsiteY2" fmla="*/ 888 h 938292"/>
                    <a:gd name="connsiteX3" fmla="*/ 808063 w 965441"/>
                    <a:gd name="connsiteY3" fmla="*/ 196420 h 938292"/>
                    <a:gd name="connsiteX4" fmla="*/ 951837 w 965441"/>
                    <a:gd name="connsiteY4" fmla="*/ 469590 h 938292"/>
                    <a:gd name="connsiteX5" fmla="*/ 483135 w 965441"/>
                    <a:gd name="connsiteY5" fmla="*/ 938292 h 938292"/>
                    <a:gd name="connsiteX6" fmla="*/ 14433 w 965441"/>
                    <a:gd name="connsiteY6" fmla="*/ 469590 h 938292"/>
                    <a:gd name="connsiteX0" fmla="*/ 14433 w 951847"/>
                    <a:gd name="connsiteY0" fmla="*/ 469590 h 947784"/>
                    <a:gd name="connsiteX1" fmla="*/ 152455 w 951847"/>
                    <a:gd name="connsiteY1" fmla="*/ 138911 h 947784"/>
                    <a:gd name="connsiteX2" fmla="*/ 483135 w 951847"/>
                    <a:gd name="connsiteY2" fmla="*/ 888 h 947784"/>
                    <a:gd name="connsiteX3" fmla="*/ 808063 w 951847"/>
                    <a:gd name="connsiteY3" fmla="*/ 196420 h 947784"/>
                    <a:gd name="connsiteX4" fmla="*/ 951837 w 951847"/>
                    <a:gd name="connsiteY4" fmla="*/ 469590 h 947784"/>
                    <a:gd name="connsiteX5" fmla="*/ 802312 w 951847"/>
                    <a:gd name="connsiteY5" fmla="*/ 760012 h 947784"/>
                    <a:gd name="connsiteX6" fmla="*/ 483135 w 951847"/>
                    <a:gd name="connsiteY6" fmla="*/ 938292 h 947784"/>
                    <a:gd name="connsiteX7" fmla="*/ 14433 w 951847"/>
                    <a:gd name="connsiteY7" fmla="*/ 469590 h 947784"/>
                    <a:gd name="connsiteX0" fmla="*/ 7892 w 945306"/>
                    <a:gd name="connsiteY0" fmla="*/ 469590 h 947784"/>
                    <a:gd name="connsiteX1" fmla="*/ 203424 w 945306"/>
                    <a:gd name="connsiteY1" fmla="*/ 138911 h 947784"/>
                    <a:gd name="connsiteX2" fmla="*/ 476594 w 945306"/>
                    <a:gd name="connsiteY2" fmla="*/ 888 h 947784"/>
                    <a:gd name="connsiteX3" fmla="*/ 801522 w 945306"/>
                    <a:gd name="connsiteY3" fmla="*/ 196420 h 947784"/>
                    <a:gd name="connsiteX4" fmla="*/ 945296 w 945306"/>
                    <a:gd name="connsiteY4" fmla="*/ 469590 h 947784"/>
                    <a:gd name="connsiteX5" fmla="*/ 795771 w 945306"/>
                    <a:gd name="connsiteY5" fmla="*/ 760012 h 947784"/>
                    <a:gd name="connsiteX6" fmla="*/ 476594 w 945306"/>
                    <a:gd name="connsiteY6" fmla="*/ 938292 h 947784"/>
                    <a:gd name="connsiteX7" fmla="*/ 7892 w 945306"/>
                    <a:gd name="connsiteY7" fmla="*/ 469590 h 947784"/>
                    <a:gd name="connsiteX0" fmla="*/ 10211 w 901618"/>
                    <a:gd name="connsiteY0" fmla="*/ 619114 h 941209"/>
                    <a:gd name="connsiteX1" fmla="*/ 159736 w 901618"/>
                    <a:gd name="connsiteY1" fmla="*/ 138911 h 941209"/>
                    <a:gd name="connsiteX2" fmla="*/ 432906 w 901618"/>
                    <a:gd name="connsiteY2" fmla="*/ 888 h 941209"/>
                    <a:gd name="connsiteX3" fmla="*/ 757834 w 901618"/>
                    <a:gd name="connsiteY3" fmla="*/ 196420 h 941209"/>
                    <a:gd name="connsiteX4" fmla="*/ 901608 w 901618"/>
                    <a:gd name="connsiteY4" fmla="*/ 469590 h 941209"/>
                    <a:gd name="connsiteX5" fmla="*/ 752083 w 901618"/>
                    <a:gd name="connsiteY5" fmla="*/ 760012 h 941209"/>
                    <a:gd name="connsiteX6" fmla="*/ 432906 w 901618"/>
                    <a:gd name="connsiteY6" fmla="*/ 938292 h 941209"/>
                    <a:gd name="connsiteX7" fmla="*/ 10211 w 901618"/>
                    <a:gd name="connsiteY7" fmla="*/ 619114 h 941209"/>
                    <a:gd name="connsiteX0" fmla="*/ 10211 w 901613"/>
                    <a:gd name="connsiteY0" fmla="*/ 619276 h 941371"/>
                    <a:gd name="connsiteX1" fmla="*/ 159736 w 901613"/>
                    <a:gd name="connsiteY1" fmla="*/ 139073 h 941371"/>
                    <a:gd name="connsiteX2" fmla="*/ 432906 w 901613"/>
                    <a:gd name="connsiteY2" fmla="*/ 1050 h 941371"/>
                    <a:gd name="connsiteX3" fmla="*/ 706075 w 901613"/>
                    <a:gd name="connsiteY3" fmla="*/ 202333 h 941371"/>
                    <a:gd name="connsiteX4" fmla="*/ 901608 w 901613"/>
                    <a:gd name="connsiteY4" fmla="*/ 469752 h 941371"/>
                    <a:gd name="connsiteX5" fmla="*/ 752083 w 901613"/>
                    <a:gd name="connsiteY5" fmla="*/ 760174 h 941371"/>
                    <a:gd name="connsiteX6" fmla="*/ 432906 w 901613"/>
                    <a:gd name="connsiteY6" fmla="*/ 938454 h 941371"/>
                    <a:gd name="connsiteX7" fmla="*/ 10211 w 901613"/>
                    <a:gd name="connsiteY7" fmla="*/ 619276 h 941371"/>
                    <a:gd name="connsiteX0" fmla="*/ 10211 w 901613"/>
                    <a:gd name="connsiteY0" fmla="*/ 549214 h 871309"/>
                    <a:gd name="connsiteX1" fmla="*/ 159736 w 901613"/>
                    <a:gd name="connsiteY1" fmla="*/ 69011 h 871309"/>
                    <a:gd name="connsiteX2" fmla="*/ 415653 w 901613"/>
                    <a:gd name="connsiteY2" fmla="*/ 5750 h 871309"/>
                    <a:gd name="connsiteX3" fmla="*/ 706075 w 901613"/>
                    <a:gd name="connsiteY3" fmla="*/ 132271 h 871309"/>
                    <a:gd name="connsiteX4" fmla="*/ 901608 w 901613"/>
                    <a:gd name="connsiteY4" fmla="*/ 399690 h 871309"/>
                    <a:gd name="connsiteX5" fmla="*/ 752083 w 901613"/>
                    <a:gd name="connsiteY5" fmla="*/ 690112 h 871309"/>
                    <a:gd name="connsiteX6" fmla="*/ 432906 w 901613"/>
                    <a:gd name="connsiteY6" fmla="*/ 868392 h 871309"/>
                    <a:gd name="connsiteX7" fmla="*/ 10211 w 901613"/>
                    <a:gd name="connsiteY7" fmla="*/ 549214 h 871309"/>
                    <a:gd name="connsiteX0" fmla="*/ 17400 w 908802"/>
                    <a:gd name="connsiteY0" fmla="*/ 544166 h 866261"/>
                    <a:gd name="connsiteX1" fmla="*/ 120917 w 908802"/>
                    <a:gd name="connsiteY1" fmla="*/ 173231 h 866261"/>
                    <a:gd name="connsiteX2" fmla="*/ 422842 w 908802"/>
                    <a:gd name="connsiteY2" fmla="*/ 702 h 866261"/>
                    <a:gd name="connsiteX3" fmla="*/ 713264 w 908802"/>
                    <a:gd name="connsiteY3" fmla="*/ 127223 h 866261"/>
                    <a:gd name="connsiteX4" fmla="*/ 908797 w 908802"/>
                    <a:gd name="connsiteY4" fmla="*/ 394642 h 866261"/>
                    <a:gd name="connsiteX5" fmla="*/ 759272 w 908802"/>
                    <a:gd name="connsiteY5" fmla="*/ 685064 h 866261"/>
                    <a:gd name="connsiteX6" fmla="*/ 440095 w 908802"/>
                    <a:gd name="connsiteY6" fmla="*/ 863344 h 866261"/>
                    <a:gd name="connsiteX7" fmla="*/ 17400 w 908802"/>
                    <a:gd name="connsiteY7" fmla="*/ 544166 h 866261"/>
                    <a:gd name="connsiteX0" fmla="*/ 13922 w 905324"/>
                    <a:gd name="connsiteY0" fmla="*/ 544166 h 821600"/>
                    <a:gd name="connsiteX1" fmla="*/ 117439 w 905324"/>
                    <a:gd name="connsiteY1" fmla="*/ 173231 h 821600"/>
                    <a:gd name="connsiteX2" fmla="*/ 419364 w 905324"/>
                    <a:gd name="connsiteY2" fmla="*/ 702 h 821600"/>
                    <a:gd name="connsiteX3" fmla="*/ 709786 w 905324"/>
                    <a:gd name="connsiteY3" fmla="*/ 127223 h 821600"/>
                    <a:gd name="connsiteX4" fmla="*/ 905319 w 905324"/>
                    <a:gd name="connsiteY4" fmla="*/ 394642 h 821600"/>
                    <a:gd name="connsiteX5" fmla="*/ 755794 w 905324"/>
                    <a:gd name="connsiteY5" fmla="*/ 685064 h 821600"/>
                    <a:gd name="connsiteX6" fmla="*/ 384859 w 905324"/>
                    <a:gd name="connsiteY6" fmla="*/ 817337 h 821600"/>
                    <a:gd name="connsiteX7" fmla="*/ 13922 w 905324"/>
                    <a:gd name="connsiteY7" fmla="*/ 544166 h 821600"/>
                    <a:gd name="connsiteX0" fmla="*/ 13922 w 876572"/>
                    <a:gd name="connsiteY0" fmla="*/ 544166 h 821600"/>
                    <a:gd name="connsiteX1" fmla="*/ 117439 w 876572"/>
                    <a:gd name="connsiteY1" fmla="*/ 173231 h 821600"/>
                    <a:gd name="connsiteX2" fmla="*/ 419364 w 876572"/>
                    <a:gd name="connsiteY2" fmla="*/ 702 h 821600"/>
                    <a:gd name="connsiteX3" fmla="*/ 709786 w 876572"/>
                    <a:gd name="connsiteY3" fmla="*/ 127223 h 821600"/>
                    <a:gd name="connsiteX4" fmla="*/ 876565 w 876572"/>
                    <a:gd name="connsiteY4" fmla="*/ 400393 h 821600"/>
                    <a:gd name="connsiteX5" fmla="*/ 755794 w 876572"/>
                    <a:gd name="connsiteY5" fmla="*/ 685064 h 821600"/>
                    <a:gd name="connsiteX6" fmla="*/ 384859 w 876572"/>
                    <a:gd name="connsiteY6" fmla="*/ 817337 h 821600"/>
                    <a:gd name="connsiteX7" fmla="*/ 13922 w 876572"/>
                    <a:gd name="connsiteY7" fmla="*/ 544166 h 821600"/>
                    <a:gd name="connsiteX0" fmla="*/ 39835 w 902485"/>
                    <a:gd name="connsiteY0" fmla="*/ 544166 h 689389"/>
                    <a:gd name="connsiteX1" fmla="*/ 143352 w 902485"/>
                    <a:gd name="connsiteY1" fmla="*/ 173231 h 689389"/>
                    <a:gd name="connsiteX2" fmla="*/ 445277 w 902485"/>
                    <a:gd name="connsiteY2" fmla="*/ 702 h 689389"/>
                    <a:gd name="connsiteX3" fmla="*/ 735699 w 902485"/>
                    <a:gd name="connsiteY3" fmla="*/ 127223 h 689389"/>
                    <a:gd name="connsiteX4" fmla="*/ 902478 w 902485"/>
                    <a:gd name="connsiteY4" fmla="*/ 400393 h 689389"/>
                    <a:gd name="connsiteX5" fmla="*/ 781707 w 902485"/>
                    <a:gd name="connsiteY5" fmla="*/ 685064 h 689389"/>
                    <a:gd name="connsiteX6" fmla="*/ 39835 w 902485"/>
                    <a:gd name="connsiteY6" fmla="*/ 544166 h 689389"/>
                    <a:gd name="connsiteX0" fmla="*/ 48533 w 911183"/>
                    <a:gd name="connsiteY0" fmla="*/ 544166 h 551776"/>
                    <a:gd name="connsiteX1" fmla="*/ 152050 w 911183"/>
                    <a:gd name="connsiteY1" fmla="*/ 173231 h 551776"/>
                    <a:gd name="connsiteX2" fmla="*/ 453975 w 911183"/>
                    <a:gd name="connsiteY2" fmla="*/ 702 h 551776"/>
                    <a:gd name="connsiteX3" fmla="*/ 744397 w 911183"/>
                    <a:gd name="connsiteY3" fmla="*/ 127223 h 551776"/>
                    <a:gd name="connsiteX4" fmla="*/ 911176 w 911183"/>
                    <a:gd name="connsiteY4" fmla="*/ 400393 h 551776"/>
                    <a:gd name="connsiteX5" fmla="*/ 48533 w 911183"/>
                    <a:gd name="connsiteY5" fmla="*/ 544166 h 551776"/>
                    <a:gd name="connsiteX0" fmla="*/ 36542 w 732406"/>
                    <a:gd name="connsiteY0" fmla="*/ 544166 h 544310"/>
                    <a:gd name="connsiteX1" fmla="*/ 140059 w 732406"/>
                    <a:gd name="connsiteY1" fmla="*/ 173231 h 544310"/>
                    <a:gd name="connsiteX2" fmla="*/ 441984 w 732406"/>
                    <a:gd name="connsiteY2" fmla="*/ 702 h 544310"/>
                    <a:gd name="connsiteX3" fmla="*/ 732406 w 732406"/>
                    <a:gd name="connsiteY3" fmla="*/ 127223 h 544310"/>
                    <a:gd name="connsiteX4" fmla="*/ 36542 w 732406"/>
                    <a:gd name="connsiteY4" fmla="*/ 544166 h 544310"/>
                    <a:gd name="connsiteX0" fmla="*/ 36542 w 732806"/>
                    <a:gd name="connsiteY0" fmla="*/ 544040 h 550040"/>
                    <a:gd name="connsiteX1" fmla="*/ 140059 w 732806"/>
                    <a:gd name="connsiteY1" fmla="*/ 173105 h 550040"/>
                    <a:gd name="connsiteX2" fmla="*/ 441984 w 732806"/>
                    <a:gd name="connsiteY2" fmla="*/ 576 h 550040"/>
                    <a:gd name="connsiteX3" fmla="*/ 732406 w 732806"/>
                    <a:gd name="connsiteY3" fmla="*/ 127097 h 550040"/>
                    <a:gd name="connsiteX4" fmla="*/ 378423 w 732806"/>
                    <a:gd name="connsiteY4" fmla="*/ 383054 h 550040"/>
                    <a:gd name="connsiteX5" fmla="*/ 36542 w 732806"/>
                    <a:gd name="connsiteY5" fmla="*/ 544040 h 550040"/>
                    <a:gd name="connsiteX0" fmla="*/ 4871 w 701135"/>
                    <a:gd name="connsiteY0" fmla="*/ 544040 h 544098"/>
                    <a:gd name="connsiteX1" fmla="*/ 108388 w 701135"/>
                    <a:gd name="connsiteY1" fmla="*/ 173105 h 544098"/>
                    <a:gd name="connsiteX2" fmla="*/ 410313 w 701135"/>
                    <a:gd name="connsiteY2" fmla="*/ 576 h 544098"/>
                    <a:gd name="connsiteX3" fmla="*/ 700735 w 701135"/>
                    <a:gd name="connsiteY3" fmla="*/ 127097 h 544098"/>
                    <a:gd name="connsiteX4" fmla="*/ 231202 w 701135"/>
                    <a:gd name="connsiteY4" fmla="*/ 143976 h 544098"/>
                    <a:gd name="connsiteX5" fmla="*/ 4871 w 701135"/>
                    <a:gd name="connsiteY5" fmla="*/ 544040 h 544098"/>
                    <a:gd name="connsiteX0" fmla="*/ 4871 w 701135"/>
                    <a:gd name="connsiteY0" fmla="*/ 544040 h 544098"/>
                    <a:gd name="connsiteX1" fmla="*/ 108388 w 701135"/>
                    <a:gd name="connsiteY1" fmla="*/ 173105 h 544098"/>
                    <a:gd name="connsiteX2" fmla="*/ 410313 w 701135"/>
                    <a:gd name="connsiteY2" fmla="*/ 576 h 544098"/>
                    <a:gd name="connsiteX3" fmla="*/ 700735 w 701135"/>
                    <a:gd name="connsiteY3" fmla="*/ 127097 h 544098"/>
                    <a:gd name="connsiteX4" fmla="*/ 231202 w 701135"/>
                    <a:gd name="connsiteY4" fmla="*/ 143976 h 544098"/>
                    <a:gd name="connsiteX5" fmla="*/ 4871 w 701135"/>
                    <a:gd name="connsiteY5" fmla="*/ 544040 h 544098"/>
                    <a:gd name="connsiteX0" fmla="*/ 10133 w 706397"/>
                    <a:gd name="connsiteY0" fmla="*/ 544040 h 544326"/>
                    <a:gd name="connsiteX1" fmla="*/ 113650 w 706397"/>
                    <a:gd name="connsiteY1" fmla="*/ 173105 h 544326"/>
                    <a:gd name="connsiteX2" fmla="*/ 415575 w 706397"/>
                    <a:gd name="connsiteY2" fmla="*/ 576 h 544326"/>
                    <a:gd name="connsiteX3" fmla="*/ 705997 w 706397"/>
                    <a:gd name="connsiteY3" fmla="*/ 127097 h 544326"/>
                    <a:gd name="connsiteX4" fmla="*/ 323021 w 706397"/>
                    <a:gd name="connsiteY4" fmla="*/ 107669 h 544326"/>
                    <a:gd name="connsiteX5" fmla="*/ 10133 w 706397"/>
                    <a:gd name="connsiteY5" fmla="*/ 544040 h 544326"/>
                    <a:gd name="connsiteX0" fmla="*/ 8524 w 704788"/>
                    <a:gd name="connsiteY0" fmla="*/ 544040 h 544438"/>
                    <a:gd name="connsiteX1" fmla="*/ 112041 w 704788"/>
                    <a:gd name="connsiteY1" fmla="*/ 173105 h 544438"/>
                    <a:gd name="connsiteX2" fmla="*/ 413966 w 704788"/>
                    <a:gd name="connsiteY2" fmla="*/ 576 h 544438"/>
                    <a:gd name="connsiteX3" fmla="*/ 704388 w 704788"/>
                    <a:gd name="connsiteY3" fmla="*/ 127097 h 544438"/>
                    <a:gd name="connsiteX4" fmla="*/ 295931 w 704788"/>
                    <a:gd name="connsiteY4" fmla="*/ 95454 h 544438"/>
                    <a:gd name="connsiteX5" fmla="*/ 8524 w 704788"/>
                    <a:gd name="connsiteY5" fmla="*/ 544040 h 544438"/>
                    <a:gd name="connsiteX0" fmla="*/ 8524 w 704788"/>
                    <a:gd name="connsiteY0" fmla="*/ 544040 h 544438"/>
                    <a:gd name="connsiteX1" fmla="*/ 112041 w 704788"/>
                    <a:gd name="connsiteY1" fmla="*/ 173105 h 544438"/>
                    <a:gd name="connsiteX2" fmla="*/ 413966 w 704788"/>
                    <a:gd name="connsiteY2" fmla="*/ 576 h 544438"/>
                    <a:gd name="connsiteX3" fmla="*/ 704388 w 704788"/>
                    <a:gd name="connsiteY3" fmla="*/ 127097 h 544438"/>
                    <a:gd name="connsiteX4" fmla="*/ 295931 w 704788"/>
                    <a:gd name="connsiteY4" fmla="*/ 95454 h 544438"/>
                    <a:gd name="connsiteX5" fmla="*/ 8524 w 704788"/>
                    <a:gd name="connsiteY5" fmla="*/ 544040 h 544438"/>
                    <a:gd name="connsiteX0" fmla="*/ 8524 w 704388"/>
                    <a:gd name="connsiteY0" fmla="*/ 544104 h 544502"/>
                    <a:gd name="connsiteX1" fmla="*/ 112041 w 704388"/>
                    <a:gd name="connsiteY1" fmla="*/ 173169 h 544502"/>
                    <a:gd name="connsiteX2" fmla="*/ 413966 w 704388"/>
                    <a:gd name="connsiteY2" fmla="*/ 640 h 544502"/>
                    <a:gd name="connsiteX3" fmla="*/ 704388 w 704388"/>
                    <a:gd name="connsiteY3" fmla="*/ 127161 h 544502"/>
                    <a:gd name="connsiteX4" fmla="*/ 295931 w 704388"/>
                    <a:gd name="connsiteY4" fmla="*/ 95518 h 544502"/>
                    <a:gd name="connsiteX5" fmla="*/ 8524 w 704388"/>
                    <a:gd name="connsiteY5" fmla="*/ 544104 h 544502"/>
                    <a:gd name="connsiteX0" fmla="*/ 8524 w 704388"/>
                    <a:gd name="connsiteY0" fmla="*/ 544104 h 544502"/>
                    <a:gd name="connsiteX1" fmla="*/ 112041 w 704388"/>
                    <a:gd name="connsiteY1" fmla="*/ 173169 h 544502"/>
                    <a:gd name="connsiteX2" fmla="*/ 413966 w 704388"/>
                    <a:gd name="connsiteY2" fmla="*/ 640 h 544502"/>
                    <a:gd name="connsiteX3" fmla="*/ 704388 w 704388"/>
                    <a:gd name="connsiteY3" fmla="*/ 127161 h 544502"/>
                    <a:gd name="connsiteX4" fmla="*/ 295931 w 704388"/>
                    <a:gd name="connsiteY4" fmla="*/ 95518 h 544502"/>
                    <a:gd name="connsiteX5" fmla="*/ 8524 w 704388"/>
                    <a:gd name="connsiteY5" fmla="*/ 544104 h 544502"/>
                    <a:gd name="connsiteX0" fmla="*/ 8524 w 704388"/>
                    <a:gd name="connsiteY0" fmla="*/ 549294 h 549692"/>
                    <a:gd name="connsiteX1" fmla="*/ 112041 w 704388"/>
                    <a:gd name="connsiteY1" fmla="*/ 178359 h 549692"/>
                    <a:gd name="connsiteX2" fmla="*/ 438360 w 704388"/>
                    <a:gd name="connsiteY2" fmla="*/ 596 h 549692"/>
                    <a:gd name="connsiteX3" fmla="*/ 704388 w 704388"/>
                    <a:gd name="connsiteY3" fmla="*/ 132351 h 549692"/>
                    <a:gd name="connsiteX4" fmla="*/ 295931 w 704388"/>
                    <a:gd name="connsiteY4" fmla="*/ 100708 h 549692"/>
                    <a:gd name="connsiteX5" fmla="*/ 8524 w 704388"/>
                    <a:gd name="connsiteY5" fmla="*/ 549294 h 549692"/>
                    <a:gd name="connsiteX0" fmla="*/ 8524 w 704388"/>
                    <a:gd name="connsiteY0" fmla="*/ 549294 h 549692"/>
                    <a:gd name="connsiteX1" fmla="*/ 112041 w 704388"/>
                    <a:gd name="connsiteY1" fmla="*/ 178359 h 549692"/>
                    <a:gd name="connsiteX2" fmla="*/ 438360 w 704388"/>
                    <a:gd name="connsiteY2" fmla="*/ 596 h 549692"/>
                    <a:gd name="connsiteX3" fmla="*/ 704388 w 704388"/>
                    <a:gd name="connsiteY3" fmla="*/ 132351 h 549692"/>
                    <a:gd name="connsiteX4" fmla="*/ 295931 w 704388"/>
                    <a:gd name="connsiteY4" fmla="*/ 100708 h 549692"/>
                    <a:gd name="connsiteX5" fmla="*/ 8524 w 704388"/>
                    <a:gd name="connsiteY5" fmla="*/ 549294 h 549692"/>
                    <a:gd name="connsiteX0" fmla="*/ 10696 w 706560"/>
                    <a:gd name="connsiteY0" fmla="*/ 549294 h 566639"/>
                    <a:gd name="connsiteX1" fmla="*/ 114213 w 706560"/>
                    <a:gd name="connsiteY1" fmla="*/ 178359 h 566639"/>
                    <a:gd name="connsiteX2" fmla="*/ 440532 w 706560"/>
                    <a:gd name="connsiteY2" fmla="*/ 596 h 566639"/>
                    <a:gd name="connsiteX3" fmla="*/ 706560 w 706560"/>
                    <a:gd name="connsiteY3" fmla="*/ 132351 h 566639"/>
                    <a:gd name="connsiteX4" fmla="*/ 298103 w 706560"/>
                    <a:gd name="connsiteY4" fmla="*/ 100708 h 566639"/>
                    <a:gd name="connsiteX5" fmla="*/ 10696 w 706560"/>
                    <a:gd name="connsiteY5" fmla="*/ 549294 h 566639"/>
                    <a:gd name="connsiteX0" fmla="*/ 10696 w 706560"/>
                    <a:gd name="connsiteY0" fmla="*/ 549294 h 566638"/>
                    <a:gd name="connsiteX1" fmla="*/ 114213 w 706560"/>
                    <a:gd name="connsiteY1" fmla="*/ 178359 h 566638"/>
                    <a:gd name="connsiteX2" fmla="*/ 440532 w 706560"/>
                    <a:gd name="connsiteY2" fmla="*/ 596 h 566638"/>
                    <a:gd name="connsiteX3" fmla="*/ 706560 w 706560"/>
                    <a:gd name="connsiteY3" fmla="*/ 132351 h 566638"/>
                    <a:gd name="connsiteX4" fmla="*/ 298103 w 706560"/>
                    <a:gd name="connsiteY4" fmla="*/ 100708 h 566638"/>
                    <a:gd name="connsiteX5" fmla="*/ 10696 w 706560"/>
                    <a:gd name="connsiteY5" fmla="*/ 549294 h 566638"/>
                    <a:gd name="connsiteX0" fmla="*/ 10696 w 706560"/>
                    <a:gd name="connsiteY0" fmla="*/ 549294 h 549294"/>
                    <a:gd name="connsiteX1" fmla="*/ 114213 w 706560"/>
                    <a:gd name="connsiteY1" fmla="*/ 178359 h 549294"/>
                    <a:gd name="connsiteX2" fmla="*/ 440532 w 706560"/>
                    <a:gd name="connsiteY2" fmla="*/ 596 h 549294"/>
                    <a:gd name="connsiteX3" fmla="*/ 706560 w 706560"/>
                    <a:gd name="connsiteY3" fmla="*/ 132351 h 549294"/>
                    <a:gd name="connsiteX4" fmla="*/ 298103 w 706560"/>
                    <a:gd name="connsiteY4" fmla="*/ 100708 h 549294"/>
                    <a:gd name="connsiteX5" fmla="*/ 10696 w 706560"/>
                    <a:gd name="connsiteY5" fmla="*/ 549294 h 549294"/>
                    <a:gd name="connsiteX0" fmla="*/ 10696 w 706560"/>
                    <a:gd name="connsiteY0" fmla="*/ 549294 h 549294"/>
                    <a:gd name="connsiteX1" fmla="*/ 114213 w 706560"/>
                    <a:gd name="connsiteY1" fmla="*/ 178359 h 549294"/>
                    <a:gd name="connsiteX2" fmla="*/ 440532 w 706560"/>
                    <a:gd name="connsiteY2" fmla="*/ 596 h 549294"/>
                    <a:gd name="connsiteX3" fmla="*/ 706560 w 706560"/>
                    <a:gd name="connsiteY3" fmla="*/ 132351 h 549294"/>
                    <a:gd name="connsiteX4" fmla="*/ 298103 w 706560"/>
                    <a:gd name="connsiteY4" fmla="*/ 100708 h 549294"/>
                    <a:gd name="connsiteX5" fmla="*/ 10696 w 706560"/>
                    <a:gd name="connsiteY5" fmla="*/ 549294 h 549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06560" h="549294">
                      <a:moveTo>
                        <a:pt x="10696" y="549294"/>
                      </a:moveTo>
                      <a:cubicBezTo>
                        <a:pt x="-25663" y="441919"/>
                        <a:pt x="36096" y="256476"/>
                        <a:pt x="114213" y="178359"/>
                      </a:cubicBezTo>
                      <a:cubicBezTo>
                        <a:pt x="176141" y="85461"/>
                        <a:pt x="341808" y="8264"/>
                        <a:pt x="440532" y="596"/>
                      </a:cubicBezTo>
                      <a:cubicBezTo>
                        <a:pt x="539256" y="-7072"/>
                        <a:pt x="645564" y="60423"/>
                        <a:pt x="706560" y="132351"/>
                      </a:cubicBezTo>
                      <a:cubicBezTo>
                        <a:pt x="607731" y="128553"/>
                        <a:pt x="534142" y="-34411"/>
                        <a:pt x="298103" y="100708"/>
                      </a:cubicBezTo>
                      <a:cubicBezTo>
                        <a:pt x="62064" y="235827"/>
                        <a:pt x="54322" y="341884"/>
                        <a:pt x="10696" y="5492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  <a:alpha val="3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8" name="Chord 87">
                <a:extLst>
                  <a:ext uri="{FF2B5EF4-FFF2-40B4-BE49-F238E27FC236}">
                    <a16:creationId xmlns:a16="http://schemas.microsoft.com/office/drawing/2014/main" id="{98FFA8B8-7CBB-5883-4E14-3448B90B14A5}"/>
                  </a:ext>
                </a:extLst>
              </p:cNvPr>
              <p:cNvSpPr/>
              <p:nvPr/>
            </p:nvSpPr>
            <p:spPr>
              <a:xfrm>
                <a:off x="6832547" y="3320239"/>
                <a:ext cx="79241" cy="79241"/>
              </a:xfrm>
              <a:prstGeom prst="chord">
                <a:avLst>
                  <a:gd name="adj1" fmla="val 2700000"/>
                  <a:gd name="adj2" fmla="val 19821132"/>
                </a:avLst>
              </a:pr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2356609D-BE1F-4D5A-4D0C-1CB45DBCC34D}"/>
                  </a:ext>
                </a:extLst>
              </p:cNvPr>
              <p:cNvSpPr/>
              <p:nvPr/>
            </p:nvSpPr>
            <p:spPr>
              <a:xfrm>
                <a:off x="6924169" y="3818660"/>
                <a:ext cx="68898" cy="68898"/>
              </a:xfrm>
              <a:prstGeom prst="chord">
                <a:avLst>
                  <a:gd name="adj1" fmla="val 2700000"/>
                  <a:gd name="adj2" fmla="val 19620036"/>
                </a:avLst>
              </a:pr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Chord 89">
                <a:extLst>
                  <a:ext uri="{FF2B5EF4-FFF2-40B4-BE49-F238E27FC236}">
                    <a16:creationId xmlns:a16="http://schemas.microsoft.com/office/drawing/2014/main" id="{B7D5B5FC-532B-1884-B466-C491186C2BE2}"/>
                  </a:ext>
                </a:extLst>
              </p:cNvPr>
              <p:cNvSpPr/>
              <p:nvPr/>
            </p:nvSpPr>
            <p:spPr>
              <a:xfrm>
                <a:off x="6651580" y="2910606"/>
                <a:ext cx="68897" cy="68897"/>
              </a:xfrm>
              <a:prstGeom prst="chord">
                <a:avLst>
                  <a:gd name="adj1" fmla="val 2659435"/>
                  <a:gd name="adj2" fmla="val 19990423"/>
                </a:avLst>
              </a:pr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Chord 21">
                <a:extLst>
                  <a:ext uri="{FF2B5EF4-FFF2-40B4-BE49-F238E27FC236}">
                    <a16:creationId xmlns:a16="http://schemas.microsoft.com/office/drawing/2014/main" id="{4BE9B8BB-EF78-3AA8-87C3-5E87CEBC2743}"/>
                  </a:ext>
                </a:extLst>
              </p:cNvPr>
              <p:cNvSpPr/>
              <p:nvPr/>
            </p:nvSpPr>
            <p:spPr>
              <a:xfrm>
                <a:off x="7093002" y="2643648"/>
                <a:ext cx="84120" cy="69146"/>
              </a:xfrm>
              <a:custGeom>
                <a:avLst/>
                <a:gdLst>
                  <a:gd name="connsiteX0" fmla="*/ 101284 w 118662"/>
                  <a:gd name="connsiteY0" fmla="*/ 101284 h 118662"/>
                  <a:gd name="connsiteX1" fmla="*/ 29665 w 118662"/>
                  <a:gd name="connsiteY1" fmla="*/ 110713 h 118662"/>
                  <a:gd name="connsiteX2" fmla="*/ 2021 w 118662"/>
                  <a:gd name="connsiteY2" fmla="*/ 43975 h 118662"/>
                  <a:gd name="connsiteX3" fmla="*/ 59330 w 118662"/>
                  <a:gd name="connsiteY3" fmla="*/ 0 h 118662"/>
                  <a:gd name="connsiteX4" fmla="*/ 101284 w 118662"/>
                  <a:gd name="connsiteY4" fmla="*/ 101284 h 118662"/>
                  <a:gd name="connsiteX0" fmla="*/ 134702 w 134702"/>
                  <a:gd name="connsiteY0" fmla="*/ 39047 h 110724"/>
                  <a:gd name="connsiteX1" fmla="*/ 29570 w 134702"/>
                  <a:gd name="connsiteY1" fmla="*/ 110713 h 110724"/>
                  <a:gd name="connsiteX2" fmla="*/ 1926 w 134702"/>
                  <a:gd name="connsiteY2" fmla="*/ 43975 h 110724"/>
                  <a:gd name="connsiteX3" fmla="*/ 59235 w 134702"/>
                  <a:gd name="connsiteY3" fmla="*/ 0 h 110724"/>
                  <a:gd name="connsiteX4" fmla="*/ 134702 w 134702"/>
                  <a:gd name="connsiteY4" fmla="*/ 39047 h 110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702" h="110724">
                    <a:moveTo>
                      <a:pt x="134702" y="39047"/>
                    </a:moveTo>
                    <a:cubicBezTo>
                      <a:pt x="115714" y="58035"/>
                      <a:pt x="51699" y="109892"/>
                      <a:pt x="29570" y="110713"/>
                    </a:cubicBezTo>
                    <a:cubicBezTo>
                      <a:pt x="7441" y="111534"/>
                      <a:pt x="-5024" y="69913"/>
                      <a:pt x="1926" y="43975"/>
                    </a:cubicBezTo>
                    <a:cubicBezTo>
                      <a:pt x="8876" y="18036"/>
                      <a:pt x="32382" y="0"/>
                      <a:pt x="59235" y="0"/>
                    </a:cubicBezTo>
                    <a:cubicBezTo>
                      <a:pt x="73220" y="33761"/>
                      <a:pt x="120717" y="5286"/>
                      <a:pt x="134702" y="39047"/>
                    </a:cubicBezTo>
                    <a:close/>
                  </a:path>
                </a:pathLst>
              </a:cu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Chord 21">
                <a:extLst>
                  <a:ext uri="{FF2B5EF4-FFF2-40B4-BE49-F238E27FC236}">
                    <a16:creationId xmlns:a16="http://schemas.microsoft.com/office/drawing/2014/main" id="{67FA9E6C-29A2-D537-9BB1-ED9B22D55E5C}"/>
                  </a:ext>
                </a:extLst>
              </p:cNvPr>
              <p:cNvSpPr/>
              <p:nvPr/>
            </p:nvSpPr>
            <p:spPr>
              <a:xfrm rot="4500000">
                <a:off x="6629532" y="3684889"/>
                <a:ext cx="84120" cy="69146"/>
              </a:xfrm>
              <a:custGeom>
                <a:avLst/>
                <a:gdLst>
                  <a:gd name="connsiteX0" fmla="*/ 101284 w 118662"/>
                  <a:gd name="connsiteY0" fmla="*/ 101284 h 118662"/>
                  <a:gd name="connsiteX1" fmla="*/ 29665 w 118662"/>
                  <a:gd name="connsiteY1" fmla="*/ 110713 h 118662"/>
                  <a:gd name="connsiteX2" fmla="*/ 2021 w 118662"/>
                  <a:gd name="connsiteY2" fmla="*/ 43975 h 118662"/>
                  <a:gd name="connsiteX3" fmla="*/ 59330 w 118662"/>
                  <a:gd name="connsiteY3" fmla="*/ 0 h 118662"/>
                  <a:gd name="connsiteX4" fmla="*/ 101284 w 118662"/>
                  <a:gd name="connsiteY4" fmla="*/ 101284 h 118662"/>
                  <a:gd name="connsiteX0" fmla="*/ 134702 w 134702"/>
                  <a:gd name="connsiteY0" fmla="*/ 39047 h 110724"/>
                  <a:gd name="connsiteX1" fmla="*/ 29570 w 134702"/>
                  <a:gd name="connsiteY1" fmla="*/ 110713 h 110724"/>
                  <a:gd name="connsiteX2" fmla="*/ 1926 w 134702"/>
                  <a:gd name="connsiteY2" fmla="*/ 43975 h 110724"/>
                  <a:gd name="connsiteX3" fmla="*/ 59235 w 134702"/>
                  <a:gd name="connsiteY3" fmla="*/ 0 h 110724"/>
                  <a:gd name="connsiteX4" fmla="*/ 134702 w 134702"/>
                  <a:gd name="connsiteY4" fmla="*/ 39047 h 110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702" h="110724">
                    <a:moveTo>
                      <a:pt x="134702" y="39047"/>
                    </a:moveTo>
                    <a:cubicBezTo>
                      <a:pt x="115714" y="58035"/>
                      <a:pt x="51699" y="109892"/>
                      <a:pt x="29570" y="110713"/>
                    </a:cubicBezTo>
                    <a:cubicBezTo>
                      <a:pt x="7441" y="111534"/>
                      <a:pt x="-5024" y="69913"/>
                      <a:pt x="1926" y="43975"/>
                    </a:cubicBezTo>
                    <a:cubicBezTo>
                      <a:pt x="8876" y="18036"/>
                      <a:pt x="32382" y="0"/>
                      <a:pt x="59235" y="0"/>
                    </a:cubicBezTo>
                    <a:cubicBezTo>
                      <a:pt x="73220" y="33761"/>
                      <a:pt x="120717" y="5286"/>
                      <a:pt x="134702" y="39047"/>
                    </a:cubicBezTo>
                    <a:close/>
                  </a:path>
                </a:pathLst>
              </a:cu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Chord 97">
                <a:extLst>
                  <a:ext uri="{FF2B5EF4-FFF2-40B4-BE49-F238E27FC236}">
                    <a16:creationId xmlns:a16="http://schemas.microsoft.com/office/drawing/2014/main" id="{7D5D9E39-27BA-27A1-40FE-6C5132706F0B}"/>
                  </a:ext>
                </a:extLst>
              </p:cNvPr>
              <p:cNvSpPr/>
              <p:nvPr/>
            </p:nvSpPr>
            <p:spPr>
              <a:xfrm rot="3600000">
                <a:off x="8627711" y="3443502"/>
                <a:ext cx="79241" cy="79241"/>
              </a:xfrm>
              <a:prstGeom prst="chord">
                <a:avLst>
                  <a:gd name="adj1" fmla="val 2700000"/>
                  <a:gd name="adj2" fmla="val 19821132"/>
                </a:avLst>
              </a:pr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Chord 98">
                <a:extLst>
                  <a:ext uri="{FF2B5EF4-FFF2-40B4-BE49-F238E27FC236}">
                    <a16:creationId xmlns:a16="http://schemas.microsoft.com/office/drawing/2014/main" id="{9E5FF370-EE23-FF49-4884-FDA0CBC11425}"/>
                  </a:ext>
                </a:extLst>
              </p:cNvPr>
              <p:cNvSpPr/>
              <p:nvPr/>
            </p:nvSpPr>
            <p:spPr>
              <a:xfrm rot="9000000">
                <a:off x="7367849" y="4343685"/>
                <a:ext cx="68898" cy="68898"/>
              </a:xfrm>
              <a:prstGeom prst="chord">
                <a:avLst>
                  <a:gd name="adj1" fmla="val 2700000"/>
                  <a:gd name="adj2" fmla="val 19620036"/>
                </a:avLst>
              </a:pr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5" name="!!R">
              <a:extLst>
                <a:ext uri="{FF2B5EF4-FFF2-40B4-BE49-F238E27FC236}">
                  <a16:creationId xmlns:a16="http://schemas.microsoft.com/office/drawing/2014/main" id="{27A1DD2E-ABF2-B74F-4BDE-0B9C16FBCA6B}"/>
                </a:ext>
              </a:extLst>
            </p:cNvPr>
            <p:cNvSpPr/>
            <p:nvPr/>
          </p:nvSpPr>
          <p:spPr>
            <a:xfrm>
              <a:off x="6854378" y="3831961"/>
              <a:ext cx="318570" cy="389120"/>
            </a:xfrm>
            <a:prstGeom prst="rect">
              <a:avLst/>
            </a:prstGeom>
            <a:solidFill>
              <a:srgbClr val="92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2" name="Graphic 131" descr="Battery charging">
            <a:extLst>
              <a:ext uri="{FF2B5EF4-FFF2-40B4-BE49-F238E27FC236}">
                <a16:creationId xmlns:a16="http://schemas.microsoft.com/office/drawing/2014/main" id="{BC2487E2-4E64-06B9-15D7-A1E74D3CA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435342" y="1997303"/>
            <a:ext cx="540000" cy="540000"/>
          </a:xfrm>
          <a:prstGeom prst="rect">
            <a:avLst/>
          </a:prstGeom>
        </p:spPr>
      </p:pic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B95D0B20-3279-A8AE-D772-6B4D7C6D936C}"/>
              </a:ext>
            </a:extLst>
          </p:cNvPr>
          <p:cNvCxnSpPr>
            <a:cxnSpLocks/>
          </p:cNvCxnSpPr>
          <p:nvPr/>
        </p:nvCxnSpPr>
        <p:spPr>
          <a:xfrm>
            <a:off x="6640781" y="1955604"/>
            <a:ext cx="936000" cy="756000"/>
          </a:xfrm>
          <a:prstGeom prst="bentConnector3">
            <a:avLst>
              <a:gd name="adj1" fmla="val -2118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A3871BFD-4251-1F28-EC4F-E788579F689C}"/>
              </a:ext>
            </a:extLst>
          </p:cNvPr>
          <p:cNvCxnSpPr/>
          <p:nvPr/>
        </p:nvCxnSpPr>
        <p:spPr>
          <a:xfrm flipV="1">
            <a:off x="6756985" y="2040399"/>
            <a:ext cx="703591" cy="586409"/>
          </a:xfrm>
          <a:prstGeom prst="straightConnector1">
            <a:avLst/>
          </a:prstGeom>
          <a:ln w="38100">
            <a:solidFill>
              <a:srgbClr val="FFD5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EABEB77B-7D51-7204-1730-EA118C33B6B5}"/>
              </a:ext>
            </a:extLst>
          </p:cNvPr>
          <p:cNvSpPr txBox="1"/>
          <p:nvPr/>
        </p:nvSpPr>
        <p:spPr>
          <a:xfrm>
            <a:off x="8026444" y="2102770"/>
            <a:ext cx="271571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unrestricted</a:t>
            </a:r>
          </a:p>
        </p:txBody>
      </p: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EC787461-BD43-1FEE-C22B-7C71D55A85F5}"/>
              </a:ext>
            </a:extLst>
          </p:cNvPr>
          <p:cNvCxnSpPr>
            <a:cxnSpLocks/>
          </p:cNvCxnSpPr>
          <p:nvPr/>
        </p:nvCxnSpPr>
        <p:spPr>
          <a:xfrm>
            <a:off x="6638756" y="3228972"/>
            <a:ext cx="936000" cy="756000"/>
          </a:xfrm>
          <a:prstGeom prst="bentConnector3">
            <a:avLst>
              <a:gd name="adj1" fmla="val -2118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Arc 141">
            <a:extLst>
              <a:ext uri="{FF2B5EF4-FFF2-40B4-BE49-F238E27FC236}">
                <a16:creationId xmlns:a16="http://schemas.microsoft.com/office/drawing/2014/main" id="{F5F9E4E9-5FE3-0956-098A-2F41EAD18E3B}"/>
              </a:ext>
            </a:extLst>
          </p:cNvPr>
          <p:cNvSpPr/>
          <p:nvPr/>
        </p:nvSpPr>
        <p:spPr>
          <a:xfrm flipV="1">
            <a:off x="6696856" y="2756712"/>
            <a:ext cx="1800000" cy="1116000"/>
          </a:xfrm>
          <a:prstGeom prst="arc">
            <a:avLst>
              <a:gd name="adj1" fmla="val 10811133"/>
              <a:gd name="adj2" fmla="val 16133509"/>
            </a:avLst>
          </a:prstGeom>
          <a:ln w="38100">
            <a:solidFill>
              <a:srgbClr val="FF7E7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19BB54A-B406-3353-CEEC-A00A6388007D}"/>
              </a:ext>
            </a:extLst>
          </p:cNvPr>
          <p:cNvSpPr txBox="1"/>
          <p:nvPr/>
        </p:nvSpPr>
        <p:spPr>
          <a:xfrm>
            <a:off x="8026444" y="3175280"/>
            <a:ext cx="271571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effector interference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D7A6920-2C13-253B-6E8B-73E7BDA0E0D7}"/>
              </a:ext>
            </a:extLst>
          </p:cNvPr>
          <p:cNvSpPr txBox="1"/>
          <p:nvPr/>
        </p:nvSpPr>
        <p:spPr>
          <a:xfrm>
            <a:off x="5756178" y="4126997"/>
            <a:ext cx="271571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effector</a:t>
            </a:r>
          </a:p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density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BA94702-5B71-4E36-CAA6-405933656459}"/>
              </a:ext>
            </a:extLst>
          </p:cNvPr>
          <p:cNvGrpSpPr>
            <a:grpSpLocks noChangeAspect="1"/>
          </p:cNvGrpSpPr>
          <p:nvPr/>
        </p:nvGrpSpPr>
        <p:grpSpPr>
          <a:xfrm>
            <a:off x="7836285" y="4400416"/>
            <a:ext cx="324000" cy="278056"/>
            <a:chOff x="2385221" y="2495676"/>
            <a:chExt cx="2582304" cy="2216122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16E5A15-B37D-B702-F702-0F6E84EFF4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85221" y="2495676"/>
              <a:ext cx="2358785" cy="2216122"/>
              <a:chOff x="4704723" y="1891952"/>
              <a:chExt cx="1421037" cy="1335091"/>
            </a:xfrm>
          </p:grpSpPr>
          <p:sp>
            <p:nvSpPr>
              <p:cNvPr id="163" name="Oval 10">
                <a:extLst>
                  <a:ext uri="{FF2B5EF4-FFF2-40B4-BE49-F238E27FC236}">
                    <a16:creationId xmlns:a16="http://schemas.microsoft.com/office/drawing/2014/main" id="{164A3989-F76D-F072-0E66-AD638B8C4410}"/>
                  </a:ext>
                </a:extLst>
              </p:cNvPr>
              <p:cNvSpPr/>
              <p:nvPr/>
            </p:nvSpPr>
            <p:spPr>
              <a:xfrm>
                <a:off x="4704723" y="1891952"/>
                <a:ext cx="1421037" cy="1335091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6572" h="821600">
                    <a:moveTo>
                      <a:pt x="13922" y="544166"/>
                    </a:moveTo>
                    <a:cubicBezTo>
                      <a:pt x="-30648" y="436815"/>
                      <a:pt x="39322" y="251348"/>
                      <a:pt x="117439" y="173231"/>
                    </a:cubicBezTo>
                    <a:cubicBezTo>
                      <a:pt x="195556" y="95114"/>
                      <a:pt x="320640" y="8370"/>
                      <a:pt x="419364" y="702"/>
                    </a:cubicBezTo>
                    <a:cubicBezTo>
                      <a:pt x="518088" y="-6966"/>
                      <a:pt x="631669" y="49106"/>
                      <a:pt x="709786" y="127223"/>
                    </a:cubicBezTo>
                    <a:cubicBezTo>
                      <a:pt x="787903" y="205340"/>
                      <a:pt x="877523" y="306461"/>
                      <a:pt x="876565" y="400393"/>
                    </a:cubicBezTo>
                    <a:cubicBezTo>
                      <a:pt x="875607" y="494325"/>
                      <a:pt x="833911" y="606947"/>
                      <a:pt x="755794" y="685064"/>
                    </a:cubicBezTo>
                    <a:cubicBezTo>
                      <a:pt x="677677" y="763181"/>
                      <a:pt x="508504" y="840820"/>
                      <a:pt x="384859" y="817337"/>
                    </a:cubicBezTo>
                    <a:cubicBezTo>
                      <a:pt x="261214" y="793854"/>
                      <a:pt x="58492" y="651517"/>
                      <a:pt x="13922" y="544166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0">
                <a:extLst>
                  <a:ext uri="{FF2B5EF4-FFF2-40B4-BE49-F238E27FC236}">
                    <a16:creationId xmlns:a16="http://schemas.microsoft.com/office/drawing/2014/main" id="{BA962A51-6C33-4C52-25F9-D51E4F818860}"/>
                  </a:ext>
                </a:extLst>
              </p:cNvPr>
              <p:cNvSpPr/>
              <p:nvPr/>
            </p:nvSpPr>
            <p:spPr>
              <a:xfrm rot="10571451">
                <a:off x="4962065" y="2140191"/>
                <a:ext cx="1041010" cy="978050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6572" h="821600">
                    <a:moveTo>
                      <a:pt x="13922" y="544166"/>
                    </a:moveTo>
                    <a:cubicBezTo>
                      <a:pt x="-30648" y="436815"/>
                      <a:pt x="39322" y="251348"/>
                      <a:pt x="117439" y="173231"/>
                    </a:cubicBezTo>
                    <a:cubicBezTo>
                      <a:pt x="195556" y="95114"/>
                      <a:pt x="320640" y="8370"/>
                      <a:pt x="419364" y="702"/>
                    </a:cubicBezTo>
                    <a:cubicBezTo>
                      <a:pt x="518088" y="-6966"/>
                      <a:pt x="631669" y="49106"/>
                      <a:pt x="709786" y="127223"/>
                    </a:cubicBezTo>
                    <a:cubicBezTo>
                      <a:pt x="787903" y="205340"/>
                      <a:pt x="877523" y="306461"/>
                      <a:pt x="876565" y="400393"/>
                    </a:cubicBezTo>
                    <a:cubicBezTo>
                      <a:pt x="875607" y="494325"/>
                      <a:pt x="833911" y="606947"/>
                      <a:pt x="755794" y="685064"/>
                    </a:cubicBezTo>
                    <a:cubicBezTo>
                      <a:pt x="677677" y="763181"/>
                      <a:pt x="508504" y="840820"/>
                      <a:pt x="384859" y="817337"/>
                    </a:cubicBezTo>
                    <a:cubicBezTo>
                      <a:pt x="261214" y="793854"/>
                      <a:pt x="58492" y="651517"/>
                      <a:pt x="13922" y="544166"/>
                    </a:cubicBezTo>
                    <a:close/>
                  </a:path>
                </a:pathLst>
              </a:custGeom>
              <a:solidFill>
                <a:srgbClr val="76D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Moon 14">
                <a:extLst>
                  <a:ext uri="{FF2B5EF4-FFF2-40B4-BE49-F238E27FC236}">
                    <a16:creationId xmlns:a16="http://schemas.microsoft.com/office/drawing/2014/main" id="{2911B415-7C78-430D-1C51-00AC5C779B01}"/>
                  </a:ext>
                </a:extLst>
              </p:cNvPr>
              <p:cNvSpPr/>
              <p:nvPr/>
            </p:nvSpPr>
            <p:spPr>
              <a:xfrm rot="2700000">
                <a:off x="5134978" y="2054585"/>
                <a:ext cx="261709" cy="715981"/>
              </a:xfrm>
              <a:custGeom>
                <a:avLst/>
                <a:gdLst>
                  <a:gd name="connsiteX0" fmla="*/ 403392 w 403392"/>
                  <a:gd name="connsiteY0" fmla="*/ 806784 h 806784"/>
                  <a:gd name="connsiteX1" fmla="*/ 0 w 403392"/>
                  <a:gd name="connsiteY1" fmla="*/ 403392 h 806784"/>
                  <a:gd name="connsiteX2" fmla="*/ 403392 w 403392"/>
                  <a:gd name="connsiteY2" fmla="*/ 0 h 806784"/>
                  <a:gd name="connsiteX3" fmla="*/ 181365 w 403392"/>
                  <a:gd name="connsiteY3" fmla="*/ 403392 h 806784"/>
                  <a:gd name="connsiteX4" fmla="*/ 403392 w 403392"/>
                  <a:gd name="connsiteY4" fmla="*/ 806784 h 806784"/>
                  <a:gd name="connsiteX0" fmla="*/ 403392 w 405124"/>
                  <a:gd name="connsiteY0" fmla="*/ 828824 h 828824"/>
                  <a:gd name="connsiteX1" fmla="*/ 0 w 405124"/>
                  <a:gd name="connsiteY1" fmla="*/ 425432 h 828824"/>
                  <a:gd name="connsiteX2" fmla="*/ 403392 w 405124"/>
                  <a:gd name="connsiteY2" fmla="*/ 22040 h 828824"/>
                  <a:gd name="connsiteX3" fmla="*/ 181365 w 405124"/>
                  <a:gd name="connsiteY3" fmla="*/ 425432 h 828824"/>
                  <a:gd name="connsiteX4" fmla="*/ 403392 w 405124"/>
                  <a:gd name="connsiteY4" fmla="*/ 828824 h 828824"/>
                  <a:gd name="connsiteX0" fmla="*/ 405692 w 405692"/>
                  <a:gd name="connsiteY0" fmla="*/ 758300 h 758300"/>
                  <a:gd name="connsiteX1" fmla="*/ 2300 w 405692"/>
                  <a:gd name="connsiteY1" fmla="*/ 354908 h 758300"/>
                  <a:gd name="connsiteX2" fmla="*/ 222698 w 405692"/>
                  <a:gd name="connsiteY2" fmla="*/ 20647 h 758300"/>
                  <a:gd name="connsiteX3" fmla="*/ 183665 w 405692"/>
                  <a:gd name="connsiteY3" fmla="*/ 354908 h 758300"/>
                  <a:gd name="connsiteX4" fmla="*/ 405692 w 405692"/>
                  <a:gd name="connsiteY4" fmla="*/ 758300 h 758300"/>
                  <a:gd name="connsiteX0" fmla="*/ 405692 w 416275"/>
                  <a:gd name="connsiteY0" fmla="*/ 758300 h 789179"/>
                  <a:gd name="connsiteX1" fmla="*/ 2300 w 416275"/>
                  <a:gd name="connsiteY1" fmla="*/ 354908 h 789179"/>
                  <a:gd name="connsiteX2" fmla="*/ 222698 w 416275"/>
                  <a:gd name="connsiteY2" fmla="*/ 20647 h 789179"/>
                  <a:gd name="connsiteX3" fmla="*/ 183665 w 416275"/>
                  <a:gd name="connsiteY3" fmla="*/ 354908 h 789179"/>
                  <a:gd name="connsiteX4" fmla="*/ 405692 w 416275"/>
                  <a:gd name="connsiteY4" fmla="*/ 758300 h 789179"/>
                  <a:gd name="connsiteX0" fmla="*/ 191992 w 223393"/>
                  <a:gd name="connsiteY0" fmla="*/ 676323 h 711638"/>
                  <a:gd name="connsiteX1" fmla="*/ 60 w 223393"/>
                  <a:gd name="connsiteY1" fmla="*/ 354262 h 711638"/>
                  <a:gd name="connsiteX2" fmla="*/ 220458 w 223393"/>
                  <a:gd name="connsiteY2" fmla="*/ 20001 h 711638"/>
                  <a:gd name="connsiteX3" fmla="*/ 181425 w 223393"/>
                  <a:gd name="connsiteY3" fmla="*/ 354262 h 711638"/>
                  <a:gd name="connsiteX4" fmla="*/ 191992 w 223393"/>
                  <a:gd name="connsiteY4" fmla="*/ 676323 h 711638"/>
                  <a:gd name="connsiteX0" fmla="*/ 192032 w 223433"/>
                  <a:gd name="connsiteY0" fmla="*/ 676323 h 715918"/>
                  <a:gd name="connsiteX1" fmla="*/ 100 w 223433"/>
                  <a:gd name="connsiteY1" fmla="*/ 354262 h 715918"/>
                  <a:gd name="connsiteX2" fmla="*/ 220498 w 223433"/>
                  <a:gd name="connsiteY2" fmla="*/ 20001 h 715918"/>
                  <a:gd name="connsiteX3" fmla="*/ 181465 w 223433"/>
                  <a:gd name="connsiteY3" fmla="*/ 354262 h 715918"/>
                  <a:gd name="connsiteX4" fmla="*/ 192032 w 223433"/>
                  <a:gd name="connsiteY4" fmla="*/ 676323 h 715918"/>
                  <a:gd name="connsiteX0" fmla="*/ 187999 w 223474"/>
                  <a:gd name="connsiteY0" fmla="*/ 623058 h 666531"/>
                  <a:gd name="connsiteX1" fmla="*/ 134 w 223474"/>
                  <a:gd name="connsiteY1" fmla="*/ 353862 h 666531"/>
                  <a:gd name="connsiteX2" fmla="*/ 220532 w 223474"/>
                  <a:gd name="connsiteY2" fmla="*/ 19601 h 666531"/>
                  <a:gd name="connsiteX3" fmla="*/ 181499 w 223474"/>
                  <a:gd name="connsiteY3" fmla="*/ 353862 h 666531"/>
                  <a:gd name="connsiteX4" fmla="*/ 187999 w 223474"/>
                  <a:gd name="connsiteY4" fmla="*/ 623058 h 666531"/>
                  <a:gd name="connsiteX0" fmla="*/ 187999 w 240955"/>
                  <a:gd name="connsiteY0" fmla="*/ 617299 h 660772"/>
                  <a:gd name="connsiteX1" fmla="*/ 134 w 240955"/>
                  <a:gd name="connsiteY1" fmla="*/ 348103 h 660772"/>
                  <a:gd name="connsiteX2" fmla="*/ 220532 w 240955"/>
                  <a:gd name="connsiteY2" fmla="*/ 13842 h 660772"/>
                  <a:gd name="connsiteX3" fmla="*/ 181499 w 240955"/>
                  <a:gd name="connsiteY3" fmla="*/ 348103 h 660772"/>
                  <a:gd name="connsiteX4" fmla="*/ 187999 w 240955"/>
                  <a:gd name="connsiteY4" fmla="*/ 617299 h 660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955" h="660772">
                    <a:moveTo>
                      <a:pt x="187999" y="617299"/>
                    </a:moveTo>
                    <a:cubicBezTo>
                      <a:pt x="155446" y="778035"/>
                      <a:pt x="-5288" y="448679"/>
                      <a:pt x="134" y="348103"/>
                    </a:cubicBezTo>
                    <a:cubicBezTo>
                      <a:pt x="5556" y="247527"/>
                      <a:pt x="159513" y="-69628"/>
                      <a:pt x="220532" y="13842"/>
                    </a:cubicBezTo>
                    <a:cubicBezTo>
                      <a:pt x="281551" y="97312"/>
                      <a:pt x="186921" y="247527"/>
                      <a:pt x="181499" y="348103"/>
                    </a:cubicBezTo>
                    <a:cubicBezTo>
                      <a:pt x="176077" y="448679"/>
                      <a:pt x="220552" y="456563"/>
                      <a:pt x="187999" y="617299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0">
                <a:extLst>
                  <a:ext uri="{FF2B5EF4-FFF2-40B4-BE49-F238E27FC236}">
                    <a16:creationId xmlns:a16="http://schemas.microsoft.com/office/drawing/2014/main" id="{2AB1BC0E-DE3C-8DEB-B32F-F75463299074}"/>
                  </a:ext>
                </a:extLst>
              </p:cNvPr>
              <p:cNvSpPr/>
              <p:nvPr/>
            </p:nvSpPr>
            <p:spPr>
              <a:xfrm rot="10571451">
                <a:off x="5169576" y="2453073"/>
                <a:ext cx="839104" cy="653890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  <a:gd name="connsiteX0" fmla="*/ 39835 w 902485"/>
                  <a:gd name="connsiteY0" fmla="*/ 544166 h 689389"/>
                  <a:gd name="connsiteX1" fmla="*/ 143352 w 902485"/>
                  <a:gd name="connsiteY1" fmla="*/ 173231 h 689389"/>
                  <a:gd name="connsiteX2" fmla="*/ 445277 w 902485"/>
                  <a:gd name="connsiteY2" fmla="*/ 702 h 689389"/>
                  <a:gd name="connsiteX3" fmla="*/ 735699 w 902485"/>
                  <a:gd name="connsiteY3" fmla="*/ 127223 h 689389"/>
                  <a:gd name="connsiteX4" fmla="*/ 902478 w 902485"/>
                  <a:gd name="connsiteY4" fmla="*/ 400393 h 689389"/>
                  <a:gd name="connsiteX5" fmla="*/ 781707 w 902485"/>
                  <a:gd name="connsiteY5" fmla="*/ 685064 h 689389"/>
                  <a:gd name="connsiteX6" fmla="*/ 39835 w 902485"/>
                  <a:gd name="connsiteY6" fmla="*/ 544166 h 689389"/>
                  <a:gd name="connsiteX0" fmla="*/ 48533 w 911183"/>
                  <a:gd name="connsiteY0" fmla="*/ 544166 h 551776"/>
                  <a:gd name="connsiteX1" fmla="*/ 152050 w 911183"/>
                  <a:gd name="connsiteY1" fmla="*/ 173231 h 551776"/>
                  <a:gd name="connsiteX2" fmla="*/ 453975 w 911183"/>
                  <a:gd name="connsiteY2" fmla="*/ 702 h 551776"/>
                  <a:gd name="connsiteX3" fmla="*/ 744397 w 911183"/>
                  <a:gd name="connsiteY3" fmla="*/ 127223 h 551776"/>
                  <a:gd name="connsiteX4" fmla="*/ 911176 w 911183"/>
                  <a:gd name="connsiteY4" fmla="*/ 400393 h 551776"/>
                  <a:gd name="connsiteX5" fmla="*/ 48533 w 911183"/>
                  <a:gd name="connsiteY5" fmla="*/ 544166 h 551776"/>
                  <a:gd name="connsiteX0" fmla="*/ 36542 w 732406"/>
                  <a:gd name="connsiteY0" fmla="*/ 544166 h 544310"/>
                  <a:gd name="connsiteX1" fmla="*/ 140059 w 732406"/>
                  <a:gd name="connsiteY1" fmla="*/ 173231 h 544310"/>
                  <a:gd name="connsiteX2" fmla="*/ 441984 w 732406"/>
                  <a:gd name="connsiteY2" fmla="*/ 702 h 544310"/>
                  <a:gd name="connsiteX3" fmla="*/ 732406 w 732406"/>
                  <a:gd name="connsiteY3" fmla="*/ 127223 h 544310"/>
                  <a:gd name="connsiteX4" fmla="*/ 36542 w 732406"/>
                  <a:gd name="connsiteY4" fmla="*/ 544166 h 544310"/>
                  <a:gd name="connsiteX0" fmla="*/ 36542 w 732806"/>
                  <a:gd name="connsiteY0" fmla="*/ 544040 h 550040"/>
                  <a:gd name="connsiteX1" fmla="*/ 140059 w 732806"/>
                  <a:gd name="connsiteY1" fmla="*/ 173105 h 550040"/>
                  <a:gd name="connsiteX2" fmla="*/ 441984 w 732806"/>
                  <a:gd name="connsiteY2" fmla="*/ 576 h 550040"/>
                  <a:gd name="connsiteX3" fmla="*/ 732406 w 732806"/>
                  <a:gd name="connsiteY3" fmla="*/ 127097 h 550040"/>
                  <a:gd name="connsiteX4" fmla="*/ 378423 w 732806"/>
                  <a:gd name="connsiteY4" fmla="*/ 383054 h 550040"/>
                  <a:gd name="connsiteX5" fmla="*/ 36542 w 732806"/>
                  <a:gd name="connsiteY5" fmla="*/ 544040 h 550040"/>
                  <a:gd name="connsiteX0" fmla="*/ 4871 w 701135"/>
                  <a:gd name="connsiteY0" fmla="*/ 544040 h 544098"/>
                  <a:gd name="connsiteX1" fmla="*/ 108388 w 701135"/>
                  <a:gd name="connsiteY1" fmla="*/ 173105 h 544098"/>
                  <a:gd name="connsiteX2" fmla="*/ 410313 w 701135"/>
                  <a:gd name="connsiteY2" fmla="*/ 576 h 544098"/>
                  <a:gd name="connsiteX3" fmla="*/ 700735 w 701135"/>
                  <a:gd name="connsiteY3" fmla="*/ 127097 h 544098"/>
                  <a:gd name="connsiteX4" fmla="*/ 231202 w 701135"/>
                  <a:gd name="connsiteY4" fmla="*/ 143976 h 544098"/>
                  <a:gd name="connsiteX5" fmla="*/ 4871 w 701135"/>
                  <a:gd name="connsiteY5" fmla="*/ 544040 h 544098"/>
                  <a:gd name="connsiteX0" fmla="*/ 4871 w 701135"/>
                  <a:gd name="connsiteY0" fmla="*/ 544040 h 544098"/>
                  <a:gd name="connsiteX1" fmla="*/ 108388 w 701135"/>
                  <a:gd name="connsiteY1" fmla="*/ 173105 h 544098"/>
                  <a:gd name="connsiteX2" fmla="*/ 410313 w 701135"/>
                  <a:gd name="connsiteY2" fmla="*/ 576 h 544098"/>
                  <a:gd name="connsiteX3" fmla="*/ 700735 w 701135"/>
                  <a:gd name="connsiteY3" fmla="*/ 127097 h 544098"/>
                  <a:gd name="connsiteX4" fmla="*/ 231202 w 701135"/>
                  <a:gd name="connsiteY4" fmla="*/ 143976 h 544098"/>
                  <a:gd name="connsiteX5" fmla="*/ 4871 w 701135"/>
                  <a:gd name="connsiteY5" fmla="*/ 544040 h 544098"/>
                  <a:gd name="connsiteX0" fmla="*/ 10133 w 706397"/>
                  <a:gd name="connsiteY0" fmla="*/ 544040 h 544326"/>
                  <a:gd name="connsiteX1" fmla="*/ 113650 w 706397"/>
                  <a:gd name="connsiteY1" fmla="*/ 173105 h 544326"/>
                  <a:gd name="connsiteX2" fmla="*/ 415575 w 706397"/>
                  <a:gd name="connsiteY2" fmla="*/ 576 h 544326"/>
                  <a:gd name="connsiteX3" fmla="*/ 705997 w 706397"/>
                  <a:gd name="connsiteY3" fmla="*/ 127097 h 544326"/>
                  <a:gd name="connsiteX4" fmla="*/ 323021 w 706397"/>
                  <a:gd name="connsiteY4" fmla="*/ 107669 h 544326"/>
                  <a:gd name="connsiteX5" fmla="*/ 10133 w 706397"/>
                  <a:gd name="connsiteY5" fmla="*/ 544040 h 544326"/>
                  <a:gd name="connsiteX0" fmla="*/ 8524 w 704788"/>
                  <a:gd name="connsiteY0" fmla="*/ 544040 h 544438"/>
                  <a:gd name="connsiteX1" fmla="*/ 112041 w 704788"/>
                  <a:gd name="connsiteY1" fmla="*/ 173105 h 544438"/>
                  <a:gd name="connsiteX2" fmla="*/ 413966 w 704788"/>
                  <a:gd name="connsiteY2" fmla="*/ 576 h 544438"/>
                  <a:gd name="connsiteX3" fmla="*/ 704388 w 704788"/>
                  <a:gd name="connsiteY3" fmla="*/ 127097 h 544438"/>
                  <a:gd name="connsiteX4" fmla="*/ 295931 w 704788"/>
                  <a:gd name="connsiteY4" fmla="*/ 95454 h 544438"/>
                  <a:gd name="connsiteX5" fmla="*/ 8524 w 704788"/>
                  <a:gd name="connsiteY5" fmla="*/ 544040 h 544438"/>
                  <a:gd name="connsiteX0" fmla="*/ 8524 w 704788"/>
                  <a:gd name="connsiteY0" fmla="*/ 544040 h 544438"/>
                  <a:gd name="connsiteX1" fmla="*/ 112041 w 704788"/>
                  <a:gd name="connsiteY1" fmla="*/ 173105 h 544438"/>
                  <a:gd name="connsiteX2" fmla="*/ 413966 w 704788"/>
                  <a:gd name="connsiteY2" fmla="*/ 576 h 544438"/>
                  <a:gd name="connsiteX3" fmla="*/ 704388 w 704788"/>
                  <a:gd name="connsiteY3" fmla="*/ 127097 h 544438"/>
                  <a:gd name="connsiteX4" fmla="*/ 295931 w 704788"/>
                  <a:gd name="connsiteY4" fmla="*/ 95454 h 544438"/>
                  <a:gd name="connsiteX5" fmla="*/ 8524 w 704788"/>
                  <a:gd name="connsiteY5" fmla="*/ 544040 h 544438"/>
                  <a:gd name="connsiteX0" fmla="*/ 8524 w 704388"/>
                  <a:gd name="connsiteY0" fmla="*/ 544104 h 544502"/>
                  <a:gd name="connsiteX1" fmla="*/ 112041 w 704388"/>
                  <a:gd name="connsiteY1" fmla="*/ 173169 h 544502"/>
                  <a:gd name="connsiteX2" fmla="*/ 413966 w 704388"/>
                  <a:gd name="connsiteY2" fmla="*/ 640 h 544502"/>
                  <a:gd name="connsiteX3" fmla="*/ 704388 w 704388"/>
                  <a:gd name="connsiteY3" fmla="*/ 127161 h 544502"/>
                  <a:gd name="connsiteX4" fmla="*/ 295931 w 704388"/>
                  <a:gd name="connsiteY4" fmla="*/ 95518 h 544502"/>
                  <a:gd name="connsiteX5" fmla="*/ 8524 w 704388"/>
                  <a:gd name="connsiteY5" fmla="*/ 544104 h 544502"/>
                  <a:gd name="connsiteX0" fmla="*/ 8524 w 704388"/>
                  <a:gd name="connsiteY0" fmla="*/ 544104 h 544502"/>
                  <a:gd name="connsiteX1" fmla="*/ 112041 w 704388"/>
                  <a:gd name="connsiteY1" fmla="*/ 173169 h 544502"/>
                  <a:gd name="connsiteX2" fmla="*/ 413966 w 704388"/>
                  <a:gd name="connsiteY2" fmla="*/ 640 h 544502"/>
                  <a:gd name="connsiteX3" fmla="*/ 704388 w 704388"/>
                  <a:gd name="connsiteY3" fmla="*/ 127161 h 544502"/>
                  <a:gd name="connsiteX4" fmla="*/ 295931 w 704388"/>
                  <a:gd name="connsiteY4" fmla="*/ 95518 h 544502"/>
                  <a:gd name="connsiteX5" fmla="*/ 8524 w 704388"/>
                  <a:gd name="connsiteY5" fmla="*/ 544104 h 544502"/>
                  <a:gd name="connsiteX0" fmla="*/ 8524 w 704388"/>
                  <a:gd name="connsiteY0" fmla="*/ 549294 h 549692"/>
                  <a:gd name="connsiteX1" fmla="*/ 112041 w 704388"/>
                  <a:gd name="connsiteY1" fmla="*/ 178359 h 549692"/>
                  <a:gd name="connsiteX2" fmla="*/ 438360 w 704388"/>
                  <a:gd name="connsiteY2" fmla="*/ 596 h 549692"/>
                  <a:gd name="connsiteX3" fmla="*/ 704388 w 704388"/>
                  <a:gd name="connsiteY3" fmla="*/ 132351 h 549692"/>
                  <a:gd name="connsiteX4" fmla="*/ 295931 w 704388"/>
                  <a:gd name="connsiteY4" fmla="*/ 100708 h 549692"/>
                  <a:gd name="connsiteX5" fmla="*/ 8524 w 704388"/>
                  <a:gd name="connsiteY5" fmla="*/ 549294 h 549692"/>
                  <a:gd name="connsiteX0" fmla="*/ 8524 w 704388"/>
                  <a:gd name="connsiteY0" fmla="*/ 549294 h 549692"/>
                  <a:gd name="connsiteX1" fmla="*/ 112041 w 704388"/>
                  <a:gd name="connsiteY1" fmla="*/ 178359 h 549692"/>
                  <a:gd name="connsiteX2" fmla="*/ 438360 w 704388"/>
                  <a:gd name="connsiteY2" fmla="*/ 596 h 549692"/>
                  <a:gd name="connsiteX3" fmla="*/ 704388 w 704388"/>
                  <a:gd name="connsiteY3" fmla="*/ 132351 h 549692"/>
                  <a:gd name="connsiteX4" fmla="*/ 295931 w 704388"/>
                  <a:gd name="connsiteY4" fmla="*/ 100708 h 549692"/>
                  <a:gd name="connsiteX5" fmla="*/ 8524 w 704388"/>
                  <a:gd name="connsiteY5" fmla="*/ 549294 h 549692"/>
                  <a:gd name="connsiteX0" fmla="*/ 10696 w 706560"/>
                  <a:gd name="connsiteY0" fmla="*/ 549294 h 566639"/>
                  <a:gd name="connsiteX1" fmla="*/ 114213 w 706560"/>
                  <a:gd name="connsiteY1" fmla="*/ 178359 h 566639"/>
                  <a:gd name="connsiteX2" fmla="*/ 440532 w 706560"/>
                  <a:gd name="connsiteY2" fmla="*/ 596 h 566639"/>
                  <a:gd name="connsiteX3" fmla="*/ 706560 w 706560"/>
                  <a:gd name="connsiteY3" fmla="*/ 132351 h 566639"/>
                  <a:gd name="connsiteX4" fmla="*/ 298103 w 706560"/>
                  <a:gd name="connsiteY4" fmla="*/ 100708 h 566639"/>
                  <a:gd name="connsiteX5" fmla="*/ 10696 w 706560"/>
                  <a:gd name="connsiteY5" fmla="*/ 549294 h 566639"/>
                  <a:gd name="connsiteX0" fmla="*/ 10696 w 706560"/>
                  <a:gd name="connsiteY0" fmla="*/ 549294 h 566638"/>
                  <a:gd name="connsiteX1" fmla="*/ 114213 w 706560"/>
                  <a:gd name="connsiteY1" fmla="*/ 178359 h 566638"/>
                  <a:gd name="connsiteX2" fmla="*/ 440532 w 706560"/>
                  <a:gd name="connsiteY2" fmla="*/ 596 h 566638"/>
                  <a:gd name="connsiteX3" fmla="*/ 706560 w 706560"/>
                  <a:gd name="connsiteY3" fmla="*/ 132351 h 566638"/>
                  <a:gd name="connsiteX4" fmla="*/ 298103 w 706560"/>
                  <a:gd name="connsiteY4" fmla="*/ 100708 h 566638"/>
                  <a:gd name="connsiteX5" fmla="*/ 10696 w 706560"/>
                  <a:gd name="connsiteY5" fmla="*/ 549294 h 566638"/>
                  <a:gd name="connsiteX0" fmla="*/ 10696 w 706560"/>
                  <a:gd name="connsiteY0" fmla="*/ 549294 h 549294"/>
                  <a:gd name="connsiteX1" fmla="*/ 114213 w 706560"/>
                  <a:gd name="connsiteY1" fmla="*/ 178359 h 549294"/>
                  <a:gd name="connsiteX2" fmla="*/ 440532 w 706560"/>
                  <a:gd name="connsiteY2" fmla="*/ 596 h 549294"/>
                  <a:gd name="connsiteX3" fmla="*/ 706560 w 706560"/>
                  <a:gd name="connsiteY3" fmla="*/ 132351 h 549294"/>
                  <a:gd name="connsiteX4" fmla="*/ 298103 w 706560"/>
                  <a:gd name="connsiteY4" fmla="*/ 100708 h 549294"/>
                  <a:gd name="connsiteX5" fmla="*/ 10696 w 706560"/>
                  <a:gd name="connsiteY5" fmla="*/ 549294 h 549294"/>
                  <a:gd name="connsiteX0" fmla="*/ 10696 w 706560"/>
                  <a:gd name="connsiteY0" fmla="*/ 549294 h 549294"/>
                  <a:gd name="connsiteX1" fmla="*/ 114213 w 706560"/>
                  <a:gd name="connsiteY1" fmla="*/ 178359 h 549294"/>
                  <a:gd name="connsiteX2" fmla="*/ 440532 w 706560"/>
                  <a:gd name="connsiteY2" fmla="*/ 596 h 549294"/>
                  <a:gd name="connsiteX3" fmla="*/ 706560 w 706560"/>
                  <a:gd name="connsiteY3" fmla="*/ 132351 h 549294"/>
                  <a:gd name="connsiteX4" fmla="*/ 298103 w 706560"/>
                  <a:gd name="connsiteY4" fmla="*/ 100708 h 549294"/>
                  <a:gd name="connsiteX5" fmla="*/ 10696 w 706560"/>
                  <a:gd name="connsiteY5" fmla="*/ 549294 h 549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6560" h="549294">
                    <a:moveTo>
                      <a:pt x="10696" y="549294"/>
                    </a:moveTo>
                    <a:cubicBezTo>
                      <a:pt x="-25663" y="441919"/>
                      <a:pt x="36096" y="256476"/>
                      <a:pt x="114213" y="178359"/>
                    </a:cubicBezTo>
                    <a:cubicBezTo>
                      <a:pt x="176141" y="85461"/>
                      <a:pt x="341808" y="8264"/>
                      <a:pt x="440532" y="596"/>
                    </a:cubicBezTo>
                    <a:cubicBezTo>
                      <a:pt x="539256" y="-7072"/>
                      <a:pt x="645564" y="60423"/>
                      <a:pt x="706560" y="132351"/>
                    </a:cubicBezTo>
                    <a:cubicBezTo>
                      <a:pt x="607731" y="128553"/>
                      <a:pt x="534142" y="-34411"/>
                      <a:pt x="298103" y="100708"/>
                    </a:cubicBezTo>
                    <a:cubicBezTo>
                      <a:pt x="62064" y="235827"/>
                      <a:pt x="54322" y="341884"/>
                      <a:pt x="10696" y="5492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2" name="!!CAR">
              <a:extLst>
                <a:ext uri="{FF2B5EF4-FFF2-40B4-BE49-F238E27FC236}">
                  <a16:creationId xmlns:a16="http://schemas.microsoft.com/office/drawing/2014/main" id="{EE9F465A-C2F0-0ED6-3E9A-1DC7257DA2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0373" y="3422537"/>
              <a:ext cx="237152" cy="360000"/>
            </a:xfrm>
            <a:custGeom>
              <a:avLst/>
              <a:gdLst>
                <a:gd name="connsiteX0" fmla="*/ 0 w 318571"/>
                <a:gd name="connsiteY0" fmla="*/ 0 h 318571"/>
                <a:gd name="connsiteX1" fmla="*/ 318571 w 318571"/>
                <a:gd name="connsiteY1" fmla="*/ 0 h 318571"/>
                <a:gd name="connsiteX2" fmla="*/ 318571 w 318571"/>
                <a:gd name="connsiteY2" fmla="*/ 318571 h 318571"/>
                <a:gd name="connsiteX3" fmla="*/ 0 w 318571"/>
                <a:gd name="connsiteY3" fmla="*/ 318571 h 318571"/>
                <a:gd name="connsiteX4" fmla="*/ 0 w 318571"/>
                <a:gd name="connsiteY4" fmla="*/ 0 h 318571"/>
                <a:gd name="connsiteX0" fmla="*/ 318571 w 410011"/>
                <a:gd name="connsiteY0" fmla="*/ 318571 h 318571"/>
                <a:gd name="connsiteX1" fmla="*/ 0 w 410011"/>
                <a:gd name="connsiteY1" fmla="*/ 318571 h 318571"/>
                <a:gd name="connsiteX2" fmla="*/ 0 w 410011"/>
                <a:gd name="connsiteY2" fmla="*/ 0 h 318571"/>
                <a:gd name="connsiteX3" fmla="*/ 410011 w 410011"/>
                <a:gd name="connsiteY3" fmla="*/ 91440 h 318571"/>
                <a:gd name="connsiteX0" fmla="*/ 318571 w 318571"/>
                <a:gd name="connsiteY0" fmla="*/ 318571 h 318571"/>
                <a:gd name="connsiteX1" fmla="*/ 0 w 318571"/>
                <a:gd name="connsiteY1" fmla="*/ 318571 h 318571"/>
                <a:gd name="connsiteX2" fmla="*/ 0 w 318571"/>
                <a:gd name="connsiteY2" fmla="*/ 0 h 318571"/>
                <a:gd name="connsiteX3" fmla="*/ 311030 w 318571"/>
                <a:gd name="connsiteY3" fmla="*/ 1885 h 31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571" h="318571">
                  <a:moveTo>
                    <a:pt x="318571" y="318571"/>
                  </a:moveTo>
                  <a:lnTo>
                    <a:pt x="0" y="318571"/>
                  </a:lnTo>
                  <a:lnTo>
                    <a:pt x="0" y="0"/>
                  </a:lnTo>
                  <a:lnTo>
                    <a:pt x="311030" y="1885"/>
                  </a:lnTo>
                </a:path>
              </a:pathLst>
            </a:custGeom>
            <a:noFill/>
            <a:ln w="38100"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251C207D-8414-846C-BAE1-FF92C1575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07494" y="385200"/>
            <a:ext cx="914400" cy="8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9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2" grpId="0"/>
      <p:bldP spid="45" grpId="0"/>
      <p:bldP spid="46" grpId="0"/>
      <p:bldP spid="91" grpId="0"/>
      <p:bldP spid="140" grpId="0"/>
      <p:bldP spid="142" grpId="0" animBg="1"/>
      <p:bldP spid="1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6DA77-B768-77F9-1609-3312D1B2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Bayesian model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34740-61A4-ACC5-4E36-A4A427CC9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E4598D-D47E-B748-9829-043F3294AB12}" type="slidenum">
              <a:rPr lang="en-DE" smtClean="0">
                <a:solidFill>
                  <a:schemeClr val="bg1">
                    <a:alpha val="50000"/>
                  </a:schemeClr>
                </a:solidFill>
              </a:rPr>
              <a:pPr/>
              <a:t>8</a:t>
            </a:fld>
            <a:endParaRPr lang="en-DE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A44D76-F8B6-5542-7D90-92A50B0AEF66}"/>
              </a:ext>
            </a:extLst>
          </p:cNvPr>
          <p:cNvGrpSpPr/>
          <p:nvPr/>
        </p:nvGrpSpPr>
        <p:grpSpPr>
          <a:xfrm rot="21137404">
            <a:off x="-1194319" y="1016061"/>
            <a:ext cx="7088063" cy="6988835"/>
            <a:chOff x="-2283190" y="1901900"/>
            <a:chExt cx="7088063" cy="698883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38811E-68E6-FB58-FBBD-45FA49DCFAF2}"/>
                </a:ext>
              </a:extLst>
            </p:cNvPr>
            <p:cNvSpPr/>
            <p:nvPr/>
          </p:nvSpPr>
          <p:spPr>
            <a:xfrm rot="20456020">
              <a:off x="-2283190" y="2176605"/>
              <a:ext cx="6333691" cy="6714130"/>
            </a:xfrm>
            <a:custGeom>
              <a:avLst/>
              <a:gdLst>
                <a:gd name="connsiteX0" fmla="*/ 0 w 6777747"/>
                <a:gd name="connsiteY0" fmla="*/ 3388874 h 6777747"/>
                <a:gd name="connsiteX1" fmla="*/ 3388874 w 6777747"/>
                <a:gd name="connsiteY1" fmla="*/ 0 h 6777747"/>
                <a:gd name="connsiteX2" fmla="*/ 6777748 w 6777747"/>
                <a:gd name="connsiteY2" fmla="*/ 3388874 h 6777747"/>
                <a:gd name="connsiteX3" fmla="*/ 3388874 w 6777747"/>
                <a:gd name="connsiteY3" fmla="*/ 6777748 h 6777747"/>
                <a:gd name="connsiteX4" fmla="*/ 0 w 6777747"/>
                <a:gd name="connsiteY4" fmla="*/ 3388874 h 6777747"/>
                <a:gd name="connsiteX0" fmla="*/ 3388874 w 6869188"/>
                <a:gd name="connsiteY0" fmla="*/ 6777748 h 6777748"/>
                <a:gd name="connsiteX1" fmla="*/ 0 w 6869188"/>
                <a:gd name="connsiteY1" fmla="*/ 3388874 h 6777748"/>
                <a:gd name="connsiteX2" fmla="*/ 3388874 w 6869188"/>
                <a:gd name="connsiteY2" fmla="*/ 0 h 6777748"/>
                <a:gd name="connsiteX3" fmla="*/ 6869188 w 6869188"/>
                <a:gd name="connsiteY3" fmla="*/ 3480314 h 6777748"/>
                <a:gd name="connsiteX0" fmla="*/ 3388874 w 6869188"/>
                <a:gd name="connsiteY0" fmla="*/ 6882909 h 6882909"/>
                <a:gd name="connsiteX1" fmla="*/ 0 w 6869188"/>
                <a:gd name="connsiteY1" fmla="*/ 3494035 h 6882909"/>
                <a:gd name="connsiteX2" fmla="*/ 3388874 w 6869188"/>
                <a:gd name="connsiteY2" fmla="*/ 105161 h 6882909"/>
                <a:gd name="connsiteX3" fmla="*/ 5811902 w 6869188"/>
                <a:gd name="connsiteY3" fmla="*/ 1106118 h 6882909"/>
                <a:gd name="connsiteX4" fmla="*/ 6869188 w 6869188"/>
                <a:gd name="connsiteY4" fmla="*/ 3585475 h 6882909"/>
                <a:gd name="connsiteX0" fmla="*/ 3388874 w 6869188"/>
                <a:gd name="connsiteY0" fmla="*/ 6781348 h 6781348"/>
                <a:gd name="connsiteX1" fmla="*/ 0 w 6869188"/>
                <a:gd name="connsiteY1" fmla="*/ 3392474 h 6781348"/>
                <a:gd name="connsiteX2" fmla="*/ 3388874 w 6869188"/>
                <a:gd name="connsiteY2" fmla="*/ 3600 h 6781348"/>
                <a:gd name="connsiteX3" fmla="*/ 5811902 w 6869188"/>
                <a:gd name="connsiteY3" fmla="*/ 1004557 h 6781348"/>
                <a:gd name="connsiteX4" fmla="*/ 6869188 w 6869188"/>
                <a:gd name="connsiteY4" fmla="*/ 3483914 h 6781348"/>
                <a:gd name="connsiteX0" fmla="*/ 3388874 w 5811902"/>
                <a:gd name="connsiteY0" fmla="*/ 6781348 h 6781348"/>
                <a:gd name="connsiteX1" fmla="*/ 0 w 5811902"/>
                <a:gd name="connsiteY1" fmla="*/ 3392474 h 6781348"/>
                <a:gd name="connsiteX2" fmla="*/ 3388874 w 5811902"/>
                <a:gd name="connsiteY2" fmla="*/ 3600 h 6781348"/>
                <a:gd name="connsiteX3" fmla="*/ 5811902 w 5811902"/>
                <a:gd name="connsiteY3" fmla="*/ 1004557 h 6781348"/>
                <a:gd name="connsiteX0" fmla="*/ 3388874 w 5844639"/>
                <a:gd name="connsiteY0" fmla="*/ 6893362 h 6893362"/>
                <a:gd name="connsiteX1" fmla="*/ 0 w 5844639"/>
                <a:gd name="connsiteY1" fmla="*/ 3504488 h 6893362"/>
                <a:gd name="connsiteX2" fmla="*/ 3388874 w 5844639"/>
                <a:gd name="connsiteY2" fmla="*/ 115614 h 6893362"/>
                <a:gd name="connsiteX3" fmla="*/ 5844639 w 5844639"/>
                <a:gd name="connsiteY3" fmla="*/ 1050049 h 6893362"/>
                <a:gd name="connsiteX0" fmla="*/ 3388874 w 5929297"/>
                <a:gd name="connsiteY0" fmla="*/ 6925348 h 6925348"/>
                <a:gd name="connsiteX1" fmla="*/ 0 w 5929297"/>
                <a:gd name="connsiteY1" fmla="*/ 3536474 h 6925348"/>
                <a:gd name="connsiteX2" fmla="*/ 3388874 w 5929297"/>
                <a:gd name="connsiteY2" fmla="*/ 147600 h 6925348"/>
                <a:gd name="connsiteX3" fmla="*/ 5929297 w 5929297"/>
                <a:gd name="connsiteY3" fmla="*/ 910007 h 6925348"/>
                <a:gd name="connsiteX0" fmla="*/ 3388874 w 5281308"/>
                <a:gd name="connsiteY0" fmla="*/ 6989165 h 6989165"/>
                <a:gd name="connsiteX1" fmla="*/ 0 w 5281308"/>
                <a:gd name="connsiteY1" fmla="*/ 3600291 h 6989165"/>
                <a:gd name="connsiteX2" fmla="*/ 3388874 w 5281308"/>
                <a:gd name="connsiteY2" fmla="*/ 211417 h 6989165"/>
                <a:gd name="connsiteX3" fmla="*/ 5281308 w 5281308"/>
                <a:gd name="connsiteY3" fmla="*/ 720684 h 6989165"/>
                <a:gd name="connsiteX0" fmla="*/ 3388874 w 5281308"/>
                <a:gd name="connsiteY0" fmla="*/ 6932088 h 6932088"/>
                <a:gd name="connsiteX1" fmla="*/ 0 w 5281308"/>
                <a:gd name="connsiteY1" fmla="*/ 3543214 h 6932088"/>
                <a:gd name="connsiteX2" fmla="*/ 3388874 w 5281308"/>
                <a:gd name="connsiteY2" fmla="*/ 154340 h 6932088"/>
                <a:gd name="connsiteX3" fmla="*/ 5281308 w 5281308"/>
                <a:gd name="connsiteY3" fmla="*/ 663607 h 6932088"/>
                <a:gd name="connsiteX0" fmla="*/ 3388874 w 5281308"/>
                <a:gd name="connsiteY0" fmla="*/ 6777777 h 6777777"/>
                <a:gd name="connsiteX1" fmla="*/ 0 w 5281308"/>
                <a:gd name="connsiteY1" fmla="*/ 3388903 h 6777777"/>
                <a:gd name="connsiteX2" fmla="*/ 3388874 w 5281308"/>
                <a:gd name="connsiteY2" fmla="*/ 29 h 6777777"/>
                <a:gd name="connsiteX3" fmla="*/ 5281308 w 5281308"/>
                <a:gd name="connsiteY3" fmla="*/ 509296 h 6777777"/>
                <a:gd name="connsiteX0" fmla="*/ 3388874 w 4679946"/>
                <a:gd name="connsiteY0" fmla="*/ 6973680 h 6973680"/>
                <a:gd name="connsiteX1" fmla="*/ 0 w 4679946"/>
                <a:gd name="connsiteY1" fmla="*/ 3584806 h 6973680"/>
                <a:gd name="connsiteX2" fmla="*/ 3388874 w 4679946"/>
                <a:gd name="connsiteY2" fmla="*/ 195932 h 6973680"/>
                <a:gd name="connsiteX3" fmla="*/ 4679946 w 4679946"/>
                <a:gd name="connsiteY3" fmla="*/ 524318 h 6973680"/>
                <a:gd name="connsiteX0" fmla="*/ 3388874 w 4679946"/>
                <a:gd name="connsiteY0" fmla="*/ 6793528 h 6793528"/>
                <a:gd name="connsiteX1" fmla="*/ 0 w 4679946"/>
                <a:gd name="connsiteY1" fmla="*/ 3404654 h 6793528"/>
                <a:gd name="connsiteX2" fmla="*/ 3388874 w 4679946"/>
                <a:gd name="connsiteY2" fmla="*/ 15780 h 6793528"/>
                <a:gd name="connsiteX3" fmla="*/ 4679946 w 4679946"/>
                <a:gd name="connsiteY3" fmla="*/ 344166 h 6793528"/>
                <a:gd name="connsiteX0" fmla="*/ 3388874 w 4481871"/>
                <a:gd name="connsiteY0" fmla="*/ 6982148 h 6982148"/>
                <a:gd name="connsiteX1" fmla="*/ 0 w 4481871"/>
                <a:gd name="connsiteY1" fmla="*/ 3593274 h 6982148"/>
                <a:gd name="connsiteX2" fmla="*/ 3388874 w 4481871"/>
                <a:gd name="connsiteY2" fmla="*/ 204400 h 6982148"/>
                <a:gd name="connsiteX3" fmla="*/ 4481871 w 4481871"/>
                <a:gd name="connsiteY3" fmla="*/ 501059 h 6982148"/>
                <a:gd name="connsiteX0" fmla="*/ 3388874 w 4481871"/>
                <a:gd name="connsiteY0" fmla="*/ 6952905 h 6952905"/>
                <a:gd name="connsiteX1" fmla="*/ 0 w 4481871"/>
                <a:gd name="connsiteY1" fmla="*/ 3564031 h 6952905"/>
                <a:gd name="connsiteX2" fmla="*/ 3388874 w 4481871"/>
                <a:gd name="connsiteY2" fmla="*/ 175157 h 6952905"/>
                <a:gd name="connsiteX3" fmla="*/ 4481871 w 4481871"/>
                <a:gd name="connsiteY3" fmla="*/ 471816 h 6952905"/>
                <a:gd name="connsiteX0" fmla="*/ 3388874 w 4997116"/>
                <a:gd name="connsiteY0" fmla="*/ 6927923 h 6927923"/>
                <a:gd name="connsiteX1" fmla="*/ 0 w 4997116"/>
                <a:gd name="connsiteY1" fmla="*/ 3539049 h 6927923"/>
                <a:gd name="connsiteX2" fmla="*/ 3388874 w 4997116"/>
                <a:gd name="connsiteY2" fmla="*/ 150175 h 6927923"/>
                <a:gd name="connsiteX3" fmla="*/ 4997116 w 4997116"/>
                <a:gd name="connsiteY3" fmla="*/ 568897 h 6927923"/>
                <a:gd name="connsiteX0" fmla="*/ 3388874 w 5545547"/>
                <a:gd name="connsiteY0" fmla="*/ 6901530 h 6901530"/>
                <a:gd name="connsiteX1" fmla="*/ 0 w 5545547"/>
                <a:gd name="connsiteY1" fmla="*/ 3512656 h 6901530"/>
                <a:gd name="connsiteX2" fmla="*/ 3388874 w 5545547"/>
                <a:gd name="connsiteY2" fmla="*/ 123782 h 6901530"/>
                <a:gd name="connsiteX3" fmla="*/ 5545547 w 5545547"/>
                <a:gd name="connsiteY3" fmla="*/ 697337 h 6901530"/>
                <a:gd name="connsiteX0" fmla="*/ 3388874 w 6067929"/>
                <a:gd name="connsiteY0" fmla="*/ 6873307 h 6873307"/>
                <a:gd name="connsiteX1" fmla="*/ 0 w 6067929"/>
                <a:gd name="connsiteY1" fmla="*/ 3484433 h 6873307"/>
                <a:gd name="connsiteX2" fmla="*/ 3388874 w 6067929"/>
                <a:gd name="connsiteY2" fmla="*/ 95559 h 6873307"/>
                <a:gd name="connsiteX3" fmla="*/ 6067929 w 6067929"/>
                <a:gd name="connsiteY3" fmla="*/ 876878 h 6873307"/>
                <a:gd name="connsiteX0" fmla="*/ 3388874 w 6067929"/>
                <a:gd name="connsiteY0" fmla="*/ 6878292 h 6878292"/>
                <a:gd name="connsiteX1" fmla="*/ 0 w 6067929"/>
                <a:gd name="connsiteY1" fmla="*/ 3489418 h 6878292"/>
                <a:gd name="connsiteX2" fmla="*/ 3388874 w 6067929"/>
                <a:gd name="connsiteY2" fmla="*/ 100544 h 6878292"/>
                <a:gd name="connsiteX3" fmla="*/ 6067929 w 6067929"/>
                <a:gd name="connsiteY3" fmla="*/ 881863 h 6878292"/>
                <a:gd name="connsiteX0" fmla="*/ 3388874 w 6236721"/>
                <a:gd name="connsiteY0" fmla="*/ 6859562 h 6859562"/>
                <a:gd name="connsiteX1" fmla="*/ 0 w 6236721"/>
                <a:gd name="connsiteY1" fmla="*/ 3470688 h 6859562"/>
                <a:gd name="connsiteX2" fmla="*/ 3388874 w 6236721"/>
                <a:gd name="connsiteY2" fmla="*/ 81814 h 6859562"/>
                <a:gd name="connsiteX3" fmla="*/ 6236721 w 6236721"/>
                <a:gd name="connsiteY3" fmla="*/ 1024593 h 6859562"/>
                <a:gd name="connsiteX0" fmla="*/ 3388874 w 6195145"/>
                <a:gd name="connsiteY0" fmla="*/ 6853676 h 6853676"/>
                <a:gd name="connsiteX1" fmla="*/ 0 w 6195145"/>
                <a:gd name="connsiteY1" fmla="*/ 3464802 h 6853676"/>
                <a:gd name="connsiteX2" fmla="*/ 3388874 w 6195145"/>
                <a:gd name="connsiteY2" fmla="*/ 75928 h 6853676"/>
                <a:gd name="connsiteX3" fmla="*/ 6195145 w 6195145"/>
                <a:gd name="connsiteY3" fmla="*/ 1076640 h 6853676"/>
                <a:gd name="connsiteX0" fmla="*/ 3406344 w 6212615"/>
                <a:gd name="connsiteY0" fmla="*/ 6853676 h 6853676"/>
                <a:gd name="connsiteX1" fmla="*/ 17470 w 6212615"/>
                <a:gd name="connsiteY1" fmla="*/ 3464802 h 6853676"/>
                <a:gd name="connsiteX2" fmla="*/ 3406344 w 6212615"/>
                <a:gd name="connsiteY2" fmla="*/ 75928 h 6853676"/>
                <a:gd name="connsiteX3" fmla="*/ 6212615 w 6212615"/>
                <a:gd name="connsiteY3" fmla="*/ 1076640 h 6853676"/>
                <a:gd name="connsiteX0" fmla="*/ 3358963 w 6165234"/>
                <a:gd name="connsiteY0" fmla="*/ 6845179 h 6845179"/>
                <a:gd name="connsiteX1" fmla="*/ 17911 w 6165234"/>
                <a:gd name="connsiteY1" fmla="*/ 3283470 h 6845179"/>
                <a:gd name="connsiteX2" fmla="*/ 3358963 w 6165234"/>
                <a:gd name="connsiteY2" fmla="*/ 67431 h 6845179"/>
                <a:gd name="connsiteX3" fmla="*/ 6165234 w 6165234"/>
                <a:gd name="connsiteY3" fmla="*/ 1068143 h 6845179"/>
                <a:gd name="connsiteX0" fmla="*/ 3260478 w 6066749"/>
                <a:gd name="connsiteY0" fmla="*/ 6846977 h 6846977"/>
                <a:gd name="connsiteX1" fmla="*/ 18900 w 6066749"/>
                <a:gd name="connsiteY1" fmla="*/ 3322334 h 6846977"/>
                <a:gd name="connsiteX2" fmla="*/ 3260478 w 6066749"/>
                <a:gd name="connsiteY2" fmla="*/ 69229 h 6846977"/>
                <a:gd name="connsiteX3" fmla="*/ 6066749 w 6066749"/>
                <a:gd name="connsiteY3" fmla="*/ 1069941 h 6846977"/>
                <a:gd name="connsiteX0" fmla="*/ 3309868 w 6116139"/>
                <a:gd name="connsiteY0" fmla="*/ 6846977 h 6846977"/>
                <a:gd name="connsiteX1" fmla="*/ 68290 w 6116139"/>
                <a:gd name="connsiteY1" fmla="*/ 3322334 h 6846977"/>
                <a:gd name="connsiteX2" fmla="*/ 3309868 w 6116139"/>
                <a:gd name="connsiteY2" fmla="*/ 69229 h 6846977"/>
                <a:gd name="connsiteX3" fmla="*/ 6116139 w 6116139"/>
                <a:gd name="connsiteY3" fmla="*/ 1069941 h 6846977"/>
                <a:gd name="connsiteX0" fmla="*/ 3244269 w 6050540"/>
                <a:gd name="connsiteY0" fmla="*/ 6709212 h 6709212"/>
                <a:gd name="connsiteX1" fmla="*/ 2691 w 6050540"/>
                <a:gd name="connsiteY1" fmla="*/ 3184569 h 6709212"/>
                <a:gd name="connsiteX2" fmla="*/ 2750916 w 6050540"/>
                <a:gd name="connsiteY2" fmla="*/ 76443 h 6709212"/>
                <a:gd name="connsiteX3" fmla="*/ 6050540 w 6050540"/>
                <a:gd name="connsiteY3" fmla="*/ 932176 h 6709212"/>
                <a:gd name="connsiteX0" fmla="*/ 3237096 w 6043367"/>
                <a:gd name="connsiteY0" fmla="*/ 6759112 h 6759112"/>
                <a:gd name="connsiteX1" fmla="*/ 2699 w 6043367"/>
                <a:gd name="connsiteY1" fmla="*/ 4131007 h 6759112"/>
                <a:gd name="connsiteX2" fmla="*/ 2743743 w 6043367"/>
                <a:gd name="connsiteY2" fmla="*/ 126343 h 6759112"/>
                <a:gd name="connsiteX3" fmla="*/ 6043367 w 6043367"/>
                <a:gd name="connsiteY3" fmla="*/ 982076 h 6759112"/>
                <a:gd name="connsiteX0" fmla="*/ 3451463 w 6257734"/>
                <a:gd name="connsiteY0" fmla="*/ 6753571 h 6753571"/>
                <a:gd name="connsiteX1" fmla="*/ 2464 w 6257734"/>
                <a:gd name="connsiteY1" fmla="*/ 4030305 h 6753571"/>
                <a:gd name="connsiteX2" fmla="*/ 2958110 w 6257734"/>
                <a:gd name="connsiteY2" fmla="*/ 120802 h 6753571"/>
                <a:gd name="connsiteX3" fmla="*/ 6257734 w 6257734"/>
                <a:gd name="connsiteY3" fmla="*/ 976535 h 6753571"/>
                <a:gd name="connsiteX0" fmla="*/ 3612425 w 6418696"/>
                <a:gd name="connsiteY0" fmla="*/ 6731792 h 6731792"/>
                <a:gd name="connsiteX1" fmla="*/ 2314 w 6418696"/>
                <a:gd name="connsiteY1" fmla="*/ 3625211 h 6731792"/>
                <a:gd name="connsiteX2" fmla="*/ 3119072 w 6418696"/>
                <a:gd name="connsiteY2" fmla="*/ 99023 h 6731792"/>
                <a:gd name="connsiteX3" fmla="*/ 6418696 w 6418696"/>
                <a:gd name="connsiteY3" fmla="*/ 954756 h 6731792"/>
                <a:gd name="connsiteX0" fmla="*/ 3543830 w 6350101"/>
                <a:gd name="connsiteY0" fmla="*/ 6724295 h 6724295"/>
                <a:gd name="connsiteX1" fmla="*/ 2376 w 6350101"/>
                <a:gd name="connsiteY1" fmla="*/ 3481655 h 6724295"/>
                <a:gd name="connsiteX2" fmla="*/ 3050477 w 6350101"/>
                <a:gd name="connsiteY2" fmla="*/ 91526 h 6724295"/>
                <a:gd name="connsiteX3" fmla="*/ 6350101 w 6350101"/>
                <a:gd name="connsiteY3" fmla="*/ 947259 h 6724295"/>
                <a:gd name="connsiteX0" fmla="*/ 3454809 w 6261080"/>
                <a:gd name="connsiteY0" fmla="*/ 6724599 h 6724599"/>
                <a:gd name="connsiteX1" fmla="*/ 2462 w 6261080"/>
                <a:gd name="connsiteY1" fmla="*/ 3487530 h 6724599"/>
                <a:gd name="connsiteX2" fmla="*/ 2961456 w 6261080"/>
                <a:gd name="connsiteY2" fmla="*/ 91830 h 6724599"/>
                <a:gd name="connsiteX3" fmla="*/ 6261080 w 6261080"/>
                <a:gd name="connsiteY3" fmla="*/ 947563 h 6724599"/>
                <a:gd name="connsiteX0" fmla="*/ 3595918 w 6402189"/>
                <a:gd name="connsiteY0" fmla="*/ 6720015 h 6720015"/>
                <a:gd name="connsiteX1" fmla="*/ 2328 w 6402189"/>
                <a:gd name="connsiteY1" fmla="*/ 3398542 h 6720015"/>
                <a:gd name="connsiteX2" fmla="*/ 3102565 w 6402189"/>
                <a:gd name="connsiteY2" fmla="*/ 87246 h 6720015"/>
                <a:gd name="connsiteX3" fmla="*/ 6402189 w 6402189"/>
                <a:gd name="connsiteY3" fmla="*/ 942979 h 6720015"/>
                <a:gd name="connsiteX0" fmla="*/ 3516386 w 6322657"/>
                <a:gd name="connsiteY0" fmla="*/ 6706158 h 6706158"/>
                <a:gd name="connsiteX1" fmla="*/ 2402 w 6322657"/>
                <a:gd name="connsiteY1" fmla="*/ 3122840 h 6706158"/>
                <a:gd name="connsiteX2" fmla="*/ 3023033 w 6322657"/>
                <a:gd name="connsiteY2" fmla="*/ 73389 h 6706158"/>
                <a:gd name="connsiteX3" fmla="*/ 6322657 w 6322657"/>
                <a:gd name="connsiteY3" fmla="*/ 929122 h 6706158"/>
                <a:gd name="connsiteX0" fmla="*/ 3527420 w 6333691"/>
                <a:gd name="connsiteY0" fmla="*/ 6714130 h 6714130"/>
                <a:gd name="connsiteX1" fmla="*/ 2391 w 6333691"/>
                <a:gd name="connsiteY1" fmla="*/ 3282812 h 6714130"/>
                <a:gd name="connsiteX2" fmla="*/ 3034067 w 6333691"/>
                <a:gd name="connsiteY2" fmla="*/ 81361 h 6714130"/>
                <a:gd name="connsiteX3" fmla="*/ 6333691 w 6333691"/>
                <a:gd name="connsiteY3" fmla="*/ 937094 h 671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33691" h="6714130">
                  <a:moveTo>
                    <a:pt x="3527420" y="6714130"/>
                  </a:moveTo>
                  <a:cubicBezTo>
                    <a:pt x="1655797" y="6714130"/>
                    <a:pt x="84616" y="4388273"/>
                    <a:pt x="2391" y="3282812"/>
                  </a:cubicBezTo>
                  <a:cubicBezTo>
                    <a:pt x="-79834" y="2177351"/>
                    <a:pt x="1978851" y="472314"/>
                    <a:pt x="3034067" y="81361"/>
                  </a:cubicBezTo>
                  <a:cubicBezTo>
                    <a:pt x="4089283" y="-309592"/>
                    <a:pt x="6205142" y="829593"/>
                    <a:pt x="6333691" y="937094"/>
                  </a:cubicBezTo>
                </a:path>
              </a:pathLst>
            </a:custGeom>
            <a:solidFill>
              <a:schemeClr val="tx2">
                <a:lumMod val="85000"/>
                <a:lumOff val="15000"/>
              </a:schemeClr>
            </a:solidFill>
            <a:ln w="127000">
              <a:solidFill>
                <a:schemeClr val="bg1">
                  <a:lumMod val="9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38900056">
                    <a:custGeom>
                      <a:avLst/>
                      <a:gdLst>
                        <a:gd name="connsiteX0" fmla="*/ 3527420 w 6333691"/>
                        <a:gd name="connsiteY0" fmla="*/ 6714130 h 6714130"/>
                        <a:gd name="connsiteX1" fmla="*/ 2391 w 6333691"/>
                        <a:gd name="connsiteY1" fmla="*/ 3282812 h 6714130"/>
                        <a:gd name="connsiteX2" fmla="*/ 3034067 w 6333691"/>
                        <a:gd name="connsiteY2" fmla="*/ 81361 h 6714130"/>
                        <a:gd name="connsiteX3" fmla="*/ 6333691 w 6333691"/>
                        <a:gd name="connsiteY3" fmla="*/ 937094 h 67141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333691" h="6714130" fill="none" extrusionOk="0">
                          <a:moveTo>
                            <a:pt x="3527420" y="6714130"/>
                          </a:moveTo>
                          <a:cubicBezTo>
                            <a:pt x="1611503" y="6608466"/>
                            <a:pt x="60708" y="4254714"/>
                            <a:pt x="2391" y="3282812"/>
                          </a:cubicBezTo>
                          <a:cubicBezTo>
                            <a:pt x="-102087" y="2012791"/>
                            <a:pt x="1896688" y="346601"/>
                            <a:pt x="3034067" y="81361"/>
                          </a:cubicBezTo>
                          <a:cubicBezTo>
                            <a:pt x="4091432" y="-284708"/>
                            <a:pt x="6201517" y="838713"/>
                            <a:pt x="6333691" y="937094"/>
                          </a:cubicBezTo>
                        </a:path>
                        <a:path w="6333691" h="6714130" stroke="0" extrusionOk="0">
                          <a:moveTo>
                            <a:pt x="3527420" y="6714130"/>
                          </a:moveTo>
                          <a:cubicBezTo>
                            <a:pt x="1621630" y="6636719"/>
                            <a:pt x="239649" y="4374834"/>
                            <a:pt x="2391" y="3282812"/>
                          </a:cubicBezTo>
                          <a:cubicBezTo>
                            <a:pt x="-155109" y="2345900"/>
                            <a:pt x="1876032" y="633633"/>
                            <a:pt x="3034067" y="81361"/>
                          </a:cubicBezTo>
                          <a:cubicBezTo>
                            <a:pt x="4064537" y="-326940"/>
                            <a:pt x="6201064" y="834639"/>
                            <a:pt x="6333691" y="937094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EC62D99-4B41-F91C-D61D-2AF1A7E84234}"/>
                </a:ext>
              </a:extLst>
            </p:cNvPr>
            <p:cNvSpPr/>
            <p:nvPr/>
          </p:nvSpPr>
          <p:spPr>
            <a:xfrm rot="20700000">
              <a:off x="-1972874" y="1901900"/>
              <a:ext cx="6777747" cy="6777747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127000">
              <a:solidFill>
                <a:schemeClr val="bg1">
                  <a:lumMod val="9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38900056">
                    <a:custGeom>
                      <a:avLst/>
                      <a:gdLst>
                        <a:gd name="connsiteX0" fmla="*/ 0 w 6777747"/>
                        <a:gd name="connsiteY0" fmla="*/ 3388874 h 6777747"/>
                        <a:gd name="connsiteX1" fmla="*/ 3388874 w 6777747"/>
                        <a:gd name="connsiteY1" fmla="*/ 0 h 6777747"/>
                        <a:gd name="connsiteX2" fmla="*/ 6777748 w 6777747"/>
                        <a:gd name="connsiteY2" fmla="*/ 3388874 h 6777747"/>
                        <a:gd name="connsiteX3" fmla="*/ 3388874 w 6777747"/>
                        <a:gd name="connsiteY3" fmla="*/ 6777748 h 6777747"/>
                        <a:gd name="connsiteX4" fmla="*/ 0 w 6777747"/>
                        <a:gd name="connsiteY4" fmla="*/ 3388874 h 67777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77747" h="6777747" extrusionOk="0">
                          <a:moveTo>
                            <a:pt x="0" y="3388874"/>
                          </a:moveTo>
                          <a:cubicBezTo>
                            <a:pt x="-69850" y="1358993"/>
                            <a:pt x="1736817" y="-19033"/>
                            <a:pt x="3388874" y="0"/>
                          </a:cubicBezTo>
                          <a:cubicBezTo>
                            <a:pt x="5136477" y="277693"/>
                            <a:pt x="6701955" y="1636168"/>
                            <a:pt x="6777748" y="3388874"/>
                          </a:cubicBezTo>
                          <a:cubicBezTo>
                            <a:pt x="6592076" y="5130334"/>
                            <a:pt x="5139373" y="6927609"/>
                            <a:pt x="3388874" y="6777748"/>
                          </a:cubicBezTo>
                          <a:cubicBezTo>
                            <a:pt x="1417416" y="6539589"/>
                            <a:pt x="-55981" y="4947758"/>
                            <a:pt x="0" y="3388874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AC8A630-3D91-5DD3-B562-3E47561EA441}"/>
                </a:ext>
              </a:extLst>
            </p:cNvPr>
            <p:cNvSpPr/>
            <p:nvPr/>
          </p:nvSpPr>
          <p:spPr>
            <a:xfrm rot="20700000">
              <a:off x="-948585" y="2931489"/>
              <a:ext cx="4722632" cy="4722632"/>
            </a:xfrm>
            <a:prstGeom prst="ellipse">
              <a:avLst/>
            </a:prstGeom>
            <a:solidFill>
              <a:srgbClr val="7A81FF">
                <a:alpha val="75000"/>
              </a:srgbClr>
            </a:solidFill>
            <a:ln w="76200">
              <a:solidFill>
                <a:schemeClr val="bg1">
                  <a:lumMod val="9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38900056">
                    <a:custGeom>
                      <a:avLst/>
                      <a:gdLst>
                        <a:gd name="connsiteX0" fmla="*/ 0 w 4722632"/>
                        <a:gd name="connsiteY0" fmla="*/ 2361316 h 4722632"/>
                        <a:gd name="connsiteX1" fmla="*/ 2361316 w 4722632"/>
                        <a:gd name="connsiteY1" fmla="*/ 0 h 4722632"/>
                        <a:gd name="connsiteX2" fmla="*/ 4722632 w 4722632"/>
                        <a:gd name="connsiteY2" fmla="*/ 2361316 h 4722632"/>
                        <a:gd name="connsiteX3" fmla="*/ 2361316 w 4722632"/>
                        <a:gd name="connsiteY3" fmla="*/ 4722632 h 4722632"/>
                        <a:gd name="connsiteX4" fmla="*/ 0 w 4722632"/>
                        <a:gd name="connsiteY4" fmla="*/ 2361316 h 47226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22632" h="4722632" extrusionOk="0">
                          <a:moveTo>
                            <a:pt x="0" y="2361316"/>
                          </a:moveTo>
                          <a:cubicBezTo>
                            <a:pt x="-123617" y="777122"/>
                            <a:pt x="1410898" y="-30661"/>
                            <a:pt x="2361316" y="0"/>
                          </a:cubicBezTo>
                          <a:cubicBezTo>
                            <a:pt x="3644722" y="46378"/>
                            <a:pt x="4532685" y="1355217"/>
                            <a:pt x="4722632" y="2361316"/>
                          </a:cubicBezTo>
                          <a:cubicBezTo>
                            <a:pt x="4601253" y="3580344"/>
                            <a:pt x="3565371" y="4846435"/>
                            <a:pt x="2361316" y="4722632"/>
                          </a:cubicBezTo>
                          <a:cubicBezTo>
                            <a:pt x="1040086" y="4681813"/>
                            <a:pt x="-56826" y="3347976"/>
                            <a:pt x="0" y="2361316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8F95802-FB07-1A2B-FEAE-A5C93D37B95C}"/>
                </a:ext>
              </a:extLst>
            </p:cNvPr>
            <p:cNvSpPr/>
            <p:nvPr/>
          </p:nvSpPr>
          <p:spPr>
            <a:xfrm rot="20700000">
              <a:off x="146135" y="4017931"/>
              <a:ext cx="2527131" cy="2527131"/>
            </a:xfrm>
            <a:prstGeom prst="ellipse">
              <a:avLst/>
            </a:prstGeom>
            <a:solidFill>
              <a:srgbClr val="FF7E79">
                <a:alpha val="75000"/>
              </a:srgbClr>
            </a:solidFill>
            <a:ln w="63500">
              <a:solidFill>
                <a:schemeClr val="bg1">
                  <a:lumMod val="9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38900056">
                    <a:custGeom>
                      <a:avLst/>
                      <a:gdLst>
                        <a:gd name="connsiteX0" fmla="*/ 0 w 2527131"/>
                        <a:gd name="connsiteY0" fmla="*/ 1263566 h 2527131"/>
                        <a:gd name="connsiteX1" fmla="*/ 1263566 w 2527131"/>
                        <a:gd name="connsiteY1" fmla="*/ 0 h 2527131"/>
                        <a:gd name="connsiteX2" fmla="*/ 2527132 w 2527131"/>
                        <a:gd name="connsiteY2" fmla="*/ 1263566 h 2527131"/>
                        <a:gd name="connsiteX3" fmla="*/ 1263566 w 2527131"/>
                        <a:gd name="connsiteY3" fmla="*/ 2527132 h 2527131"/>
                        <a:gd name="connsiteX4" fmla="*/ 0 w 2527131"/>
                        <a:gd name="connsiteY4" fmla="*/ 1263566 h 2527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27131" h="2527131" extrusionOk="0">
                          <a:moveTo>
                            <a:pt x="0" y="1263566"/>
                          </a:moveTo>
                          <a:cubicBezTo>
                            <a:pt x="-16159" y="529107"/>
                            <a:pt x="589360" y="-2049"/>
                            <a:pt x="1263566" y="0"/>
                          </a:cubicBezTo>
                          <a:cubicBezTo>
                            <a:pt x="1910730" y="113485"/>
                            <a:pt x="2484154" y="633149"/>
                            <a:pt x="2527132" y="1263566"/>
                          </a:cubicBezTo>
                          <a:cubicBezTo>
                            <a:pt x="2415381" y="1883072"/>
                            <a:pt x="1921008" y="2577125"/>
                            <a:pt x="1263566" y="2527132"/>
                          </a:cubicBezTo>
                          <a:cubicBezTo>
                            <a:pt x="536873" y="2458321"/>
                            <a:pt x="-3246" y="1943282"/>
                            <a:pt x="0" y="1263566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FD0ECC-267C-D9C5-D6EC-8B3C54799C1F}"/>
                </a:ext>
              </a:extLst>
            </p:cNvPr>
            <p:cNvSpPr/>
            <p:nvPr/>
          </p:nvSpPr>
          <p:spPr>
            <a:xfrm rot="20700000">
              <a:off x="745179" y="4612467"/>
              <a:ext cx="1336157" cy="1336157"/>
            </a:xfrm>
            <a:prstGeom prst="ellipse">
              <a:avLst/>
            </a:prstGeom>
            <a:solidFill>
              <a:srgbClr val="FFD579">
                <a:alpha val="75000"/>
              </a:srgbClr>
            </a:solidFill>
            <a:ln w="952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138900056">
                    <a:custGeom>
                      <a:avLst/>
                      <a:gdLst>
                        <a:gd name="connsiteX0" fmla="*/ 0 w 1336157"/>
                        <a:gd name="connsiteY0" fmla="*/ 668079 h 1336157"/>
                        <a:gd name="connsiteX1" fmla="*/ 668079 w 1336157"/>
                        <a:gd name="connsiteY1" fmla="*/ 0 h 1336157"/>
                        <a:gd name="connsiteX2" fmla="*/ 1336158 w 1336157"/>
                        <a:gd name="connsiteY2" fmla="*/ 668079 h 1336157"/>
                        <a:gd name="connsiteX3" fmla="*/ 668079 w 1336157"/>
                        <a:gd name="connsiteY3" fmla="*/ 1336158 h 1336157"/>
                        <a:gd name="connsiteX4" fmla="*/ 0 w 1336157"/>
                        <a:gd name="connsiteY4" fmla="*/ 668079 h 13361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36157" h="1336157" fill="none" extrusionOk="0">
                          <a:moveTo>
                            <a:pt x="0" y="668079"/>
                          </a:moveTo>
                          <a:cubicBezTo>
                            <a:pt x="-5241" y="260353"/>
                            <a:pt x="275512" y="-36104"/>
                            <a:pt x="668079" y="0"/>
                          </a:cubicBezTo>
                          <a:cubicBezTo>
                            <a:pt x="1042424" y="62237"/>
                            <a:pt x="1330573" y="313159"/>
                            <a:pt x="1336158" y="668079"/>
                          </a:cubicBezTo>
                          <a:cubicBezTo>
                            <a:pt x="1357490" y="1005036"/>
                            <a:pt x="1030672" y="1304470"/>
                            <a:pt x="668079" y="1336158"/>
                          </a:cubicBezTo>
                          <a:cubicBezTo>
                            <a:pt x="263791" y="1291246"/>
                            <a:pt x="56845" y="1016416"/>
                            <a:pt x="0" y="668079"/>
                          </a:cubicBezTo>
                          <a:close/>
                        </a:path>
                        <a:path w="1336157" h="1336157" stroke="0" extrusionOk="0">
                          <a:moveTo>
                            <a:pt x="0" y="668079"/>
                          </a:moveTo>
                          <a:cubicBezTo>
                            <a:pt x="-23088" y="246799"/>
                            <a:pt x="360161" y="-5292"/>
                            <a:pt x="668079" y="0"/>
                          </a:cubicBezTo>
                          <a:cubicBezTo>
                            <a:pt x="1030237" y="15253"/>
                            <a:pt x="1302686" y="351625"/>
                            <a:pt x="1336158" y="668079"/>
                          </a:cubicBezTo>
                          <a:cubicBezTo>
                            <a:pt x="1290976" y="1005374"/>
                            <a:pt x="1027561" y="1347897"/>
                            <a:pt x="668079" y="1336158"/>
                          </a:cubicBezTo>
                          <a:cubicBezTo>
                            <a:pt x="274001" y="1276262"/>
                            <a:pt x="-12599" y="966667"/>
                            <a:pt x="0" y="668079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298F04-0CD4-8C41-A4ED-EACFDD8E66ED}"/>
              </a:ext>
            </a:extLst>
          </p:cNvPr>
          <p:cNvSpPr txBox="1"/>
          <p:nvPr/>
        </p:nvSpPr>
        <p:spPr>
          <a:xfrm rot="16928928">
            <a:off x="753808" y="2161526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distance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5D240C-6252-F5C8-5AC4-8D6C847A9177}"/>
              </a:ext>
            </a:extLst>
          </p:cNvPr>
          <p:cNvSpPr txBox="1"/>
          <p:nvPr/>
        </p:nvSpPr>
        <p:spPr>
          <a:xfrm rot="20847212">
            <a:off x="1292499" y="150819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from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7B337-277D-780C-FE0B-BFEA3FE623E1}"/>
              </a:ext>
            </a:extLst>
          </p:cNvPr>
          <p:cNvSpPr txBox="1"/>
          <p:nvPr/>
        </p:nvSpPr>
        <p:spPr>
          <a:xfrm rot="2320169">
            <a:off x="1817970" y="1898756"/>
            <a:ext cx="145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experiments</a:t>
            </a:r>
          </a:p>
        </p:txBody>
      </p:sp>
      <p:grpSp>
        <p:nvGrpSpPr>
          <p:cNvPr id="121" name="Graphic 23">
            <a:extLst>
              <a:ext uri="{FF2B5EF4-FFF2-40B4-BE49-F238E27FC236}">
                <a16:creationId xmlns:a16="http://schemas.microsoft.com/office/drawing/2014/main" id="{F6806801-9774-80E6-3939-C84DAB632493}"/>
              </a:ext>
            </a:extLst>
          </p:cNvPr>
          <p:cNvGrpSpPr/>
          <p:nvPr/>
        </p:nvGrpSpPr>
        <p:grpSpPr>
          <a:xfrm rot="3473460">
            <a:off x="10725120" y="5507840"/>
            <a:ext cx="717613" cy="1203868"/>
            <a:chOff x="4343428" y="565101"/>
            <a:chExt cx="717613" cy="1203868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108D4698-6069-FDE0-A98B-1E584BCB2C66}"/>
                </a:ext>
              </a:extLst>
            </p:cNvPr>
            <p:cNvSpPr/>
            <p:nvPr/>
          </p:nvSpPr>
          <p:spPr>
            <a:xfrm>
              <a:off x="4418438" y="1620579"/>
              <a:ext cx="163134" cy="100563"/>
            </a:xfrm>
            <a:custGeom>
              <a:avLst/>
              <a:gdLst>
                <a:gd name="connsiteX0" fmla="*/ 13553 w 163134"/>
                <a:gd name="connsiteY0" fmla="*/ 99381 h 100563"/>
                <a:gd name="connsiteX1" fmla="*/ 0 w 163134"/>
                <a:gd name="connsiteY1" fmla="*/ 100564 h 100563"/>
                <a:gd name="connsiteX2" fmla="*/ 102381 w 163134"/>
                <a:gd name="connsiteY2" fmla="*/ 0 h 100563"/>
                <a:gd name="connsiteX3" fmla="*/ 163135 w 163134"/>
                <a:gd name="connsiteY3" fmla="*/ 26909 h 100563"/>
                <a:gd name="connsiteX4" fmla="*/ 109214 w 163134"/>
                <a:gd name="connsiteY4" fmla="*/ 59330 h 100563"/>
                <a:gd name="connsiteX5" fmla="*/ 13553 w 163134"/>
                <a:gd name="connsiteY5" fmla="*/ 99381 h 100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134" h="100563">
                  <a:moveTo>
                    <a:pt x="13553" y="99381"/>
                  </a:moveTo>
                  <a:cubicBezTo>
                    <a:pt x="10210" y="100667"/>
                    <a:pt x="5958" y="100135"/>
                    <a:pt x="0" y="100564"/>
                  </a:cubicBezTo>
                  <a:cubicBezTo>
                    <a:pt x="35284" y="65982"/>
                    <a:pt x="68580" y="33176"/>
                    <a:pt x="102381" y="0"/>
                  </a:cubicBezTo>
                  <a:cubicBezTo>
                    <a:pt x="122810" y="8941"/>
                    <a:pt x="142175" y="17659"/>
                    <a:pt x="163135" y="26909"/>
                  </a:cubicBezTo>
                  <a:cubicBezTo>
                    <a:pt x="147918" y="40694"/>
                    <a:pt x="128879" y="50809"/>
                    <a:pt x="109214" y="59330"/>
                  </a:cubicBezTo>
                  <a:cubicBezTo>
                    <a:pt x="77538" y="73209"/>
                    <a:pt x="45511" y="86222"/>
                    <a:pt x="13553" y="99381"/>
                  </a:cubicBezTo>
                  <a:close/>
                </a:path>
              </a:pathLst>
            </a:custGeom>
            <a:solidFill>
              <a:srgbClr val="22B573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E9F8CC6-BE57-92C0-C5A1-FD01DD06E6C9}"/>
                </a:ext>
              </a:extLst>
            </p:cNvPr>
            <p:cNvSpPr/>
            <p:nvPr/>
          </p:nvSpPr>
          <p:spPr>
            <a:xfrm>
              <a:off x="4383569" y="1504242"/>
              <a:ext cx="128986" cy="210634"/>
            </a:xfrm>
            <a:custGeom>
              <a:avLst/>
              <a:gdLst>
                <a:gd name="connsiteX0" fmla="*/ 1154 w 128986"/>
                <a:gd name="connsiteY0" fmla="*/ 210635 h 210634"/>
                <a:gd name="connsiteX1" fmla="*/ 39413 w 128986"/>
                <a:gd name="connsiteY1" fmla="*/ 109625 h 210634"/>
                <a:gd name="connsiteX2" fmla="*/ 128987 w 128986"/>
                <a:gd name="connsiteY2" fmla="*/ 0 h 210634"/>
                <a:gd name="connsiteX3" fmla="*/ 122386 w 128986"/>
                <a:gd name="connsiteY3" fmla="*/ 64722 h 210634"/>
                <a:gd name="connsiteX4" fmla="*/ 81572 w 128986"/>
                <a:gd name="connsiteY4" fmla="*/ 143375 h 210634"/>
                <a:gd name="connsiteX5" fmla="*/ 1154 w 128986"/>
                <a:gd name="connsiteY5" fmla="*/ 210635 h 210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86" h="210634">
                  <a:moveTo>
                    <a:pt x="1154" y="210635"/>
                  </a:moveTo>
                  <a:cubicBezTo>
                    <a:pt x="-3218" y="193738"/>
                    <a:pt x="3854" y="164866"/>
                    <a:pt x="39413" y="109625"/>
                  </a:cubicBezTo>
                  <a:cubicBezTo>
                    <a:pt x="63604" y="71880"/>
                    <a:pt x="82318" y="27749"/>
                    <a:pt x="128987" y="0"/>
                  </a:cubicBezTo>
                  <a:cubicBezTo>
                    <a:pt x="125969" y="25812"/>
                    <a:pt x="119231" y="46086"/>
                    <a:pt x="122386" y="64722"/>
                  </a:cubicBezTo>
                  <a:cubicBezTo>
                    <a:pt x="128798" y="102904"/>
                    <a:pt x="104521" y="122672"/>
                    <a:pt x="81572" y="143375"/>
                  </a:cubicBezTo>
                  <a:cubicBezTo>
                    <a:pt x="55263" y="167009"/>
                    <a:pt x="27377" y="188852"/>
                    <a:pt x="1154" y="210635"/>
                  </a:cubicBezTo>
                  <a:close/>
                </a:path>
              </a:pathLst>
            </a:custGeom>
            <a:solidFill>
              <a:srgbClr val="22B573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D46E6C5F-F4EF-257B-F283-0F4A0309218C}"/>
                </a:ext>
              </a:extLst>
            </p:cNvPr>
            <p:cNvSpPr/>
            <p:nvPr/>
          </p:nvSpPr>
          <p:spPr>
            <a:xfrm>
              <a:off x="4648670" y="625269"/>
              <a:ext cx="152281" cy="262455"/>
            </a:xfrm>
            <a:custGeom>
              <a:avLst/>
              <a:gdLst>
                <a:gd name="connsiteX0" fmla="*/ 152273 w 152281"/>
                <a:gd name="connsiteY0" fmla="*/ 255812 h 262455"/>
                <a:gd name="connsiteX1" fmla="*/ 148296 w 152281"/>
                <a:gd name="connsiteY1" fmla="*/ 262456 h 262455"/>
                <a:gd name="connsiteX2" fmla="*/ 73475 w 152281"/>
                <a:gd name="connsiteY2" fmla="*/ 216207 h 262455"/>
                <a:gd name="connsiteX3" fmla="*/ 56107 w 152281"/>
                <a:gd name="connsiteY3" fmla="*/ 193481 h 262455"/>
                <a:gd name="connsiteX4" fmla="*/ 1269 w 152281"/>
                <a:gd name="connsiteY4" fmla="*/ 16365 h 262455"/>
                <a:gd name="connsiteX5" fmla="*/ 0 w 152281"/>
                <a:gd name="connsiteY5" fmla="*/ 0 h 262455"/>
                <a:gd name="connsiteX6" fmla="*/ 107833 w 152281"/>
                <a:gd name="connsiteY6" fmla="*/ 70252 h 262455"/>
                <a:gd name="connsiteX7" fmla="*/ 122192 w 152281"/>
                <a:gd name="connsiteY7" fmla="*/ 91340 h 262455"/>
                <a:gd name="connsiteX8" fmla="*/ 152273 w 152281"/>
                <a:gd name="connsiteY8" fmla="*/ 255812 h 26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281" h="262455">
                  <a:moveTo>
                    <a:pt x="152273" y="255812"/>
                  </a:moveTo>
                  <a:cubicBezTo>
                    <a:pt x="152428" y="257252"/>
                    <a:pt x="150456" y="259001"/>
                    <a:pt x="148296" y="262456"/>
                  </a:cubicBezTo>
                  <a:cubicBezTo>
                    <a:pt x="123375" y="247214"/>
                    <a:pt x="97786" y="232503"/>
                    <a:pt x="73475" y="216207"/>
                  </a:cubicBezTo>
                  <a:cubicBezTo>
                    <a:pt x="65957" y="211046"/>
                    <a:pt x="58927" y="202131"/>
                    <a:pt x="56107" y="193481"/>
                  </a:cubicBezTo>
                  <a:cubicBezTo>
                    <a:pt x="37076" y="134657"/>
                    <a:pt x="19314" y="75489"/>
                    <a:pt x="1269" y="16365"/>
                  </a:cubicBezTo>
                  <a:cubicBezTo>
                    <a:pt x="240" y="12979"/>
                    <a:pt x="617" y="9190"/>
                    <a:pt x="0" y="0"/>
                  </a:cubicBezTo>
                  <a:cubicBezTo>
                    <a:pt x="38748" y="25023"/>
                    <a:pt x="73681" y="47012"/>
                    <a:pt x="107833" y="70252"/>
                  </a:cubicBezTo>
                  <a:cubicBezTo>
                    <a:pt x="114554" y="74769"/>
                    <a:pt x="120752" y="83530"/>
                    <a:pt x="122192" y="91340"/>
                  </a:cubicBezTo>
                  <a:cubicBezTo>
                    <a:pt x="132977" y="146050"/>
                    <a:pt x="142552" y="200965"/>
                    <a:pt x="152273" y="255812"/>
                  </a:cubicBezTo>
                  <a:close/>
                </a:path>
              </a:pathLst>
            </a:custGeom>
            <a:solidFill>
              <a:srgbClr val="FFFF67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8A096994-7878-6D12-DC77-BF97BF3B9997}"/>
                </a:ext>
              </a:extLst>
            </p:cNvPr>
            <p:cNvSpPr/>
            <p:nvPr/>
          </p:nvSpPr>
          <p:spPr>
            <a:xfrm>
              <a:off x="4784122" y="582244"/>
              <a:ext cx="127701" cy="293050"/>
            </a:xfrm>
            <a:custGeom>
              <a:avLst/>
              <a:gdLst>
                <a:gd name="connsiteX0" fmla="*/ 35947 w 127701"/>
                <a:gd name="connsiteY0" fmla="*/ 293051 h 293050"/>
                <a:gd name="connsiteX1" fmla="*/ 28583 w 127701"/>
                <a:gd name="connsiteY1" fmla="*/ 243665 h 293050"/>
                <a:gd name="connsiteX2" fmla="*/ 1254 w 127701"/>
                <a:gd name="connsiteY2" fmla="*/ 105930 h 293050"/>
                <a:gd name="connsiteX3" fmla="*/ 16822 w 127701"/>
                <a:gd name="connsiteY3" fmla="*/ 61011 h 293050"/>
                <a:gd name="connsiteX4" fmla="*/ 74026 w 127701"/>
                <a:gd name="connsiteY4" fmla="*/ 8435 h 293050"/>
                <a:gd name="connsiteX5" fmla="*/ 81004 w 127701"/>
                <a:gd name="connsiteY5" fmla="*/ 0 h 293050"/>
                <a:gd name="connsiteX6" fmla="*/ 94223 w 127701"/>
                <a:gd name="connsiteY6" fmla="*/ 9704 h 293050"/>
                <a:gd name="connsiteX7" fmla="*/ 91839 w 127701"/>
                <a:gd name="connsiteY7" fmla="*/ 13459 h 293050"/>
                <a:gd name="connsiteX8" fmla="*/ 94540 w 127701"/>
                <a:gd name="connsiteY8" fmla="*/ 29669 h 293050"/>
                <a:gd name="connsiteX9" fmla="*/ 104741 w 127701"/>
                <a:gd name="connsiteY9" fmla="*/ 60633 h 293050"/>
                <a:gd name="connsiteX10" fmla="*/ 126987 w 127701"/>
                <a:gd name="connsiteY10" fmla="*/ 202251 h 293050"/>
                <a:gd name="connsiteX11" fmla="*/ 113837 w 127701"/>
                <a:gd name="connsiteY11" fmla="*/ 235701 h 293050"/>
                <a:gd name="connsiteX12" fmla="*/ 35947 w 127701"/>
                <a:gd name="connsiteY12" fmla="*/ 293051 h 29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701" h="293050">
                  <a:moveTo>
                    <a:pt x="35947" y="293051"/>
                  </a:moveTo>
                  <a:cubicBezTo>
                    <a:pt x="33092" y="274260"/>
                    <a:pt x="31515" y="258804"/>
                    <a:pt x="28583" y="243665"/>
                  </a:cubicBezTo>
                  <a:cubicBezTo>
                    <a:pt x="19813" y="197742"/>
                    <a:pt x="10821" y="151733"/>
                    <a:pt x="1254" y="105930"/>
                  </a:cubicBezTo>
                  <a:cubicBezTo>
                    <a:pt x="-2595" y="87448"/>
                    <a:pt x="2368" y="73286"/>
                    <a:pt x="16822" y="61011"/>
                  </a:cubicBezTo>
                  <a:cubicBezTo>
                    <a:pt x="36470" y="44148"/>
                    <a:pt x="55278" y="26360"/>
                    <a:pt x="74026" y="8435"/>
                  </a:cubicBezTo>
                  <a:cubicBezTo>
                    <a:pt x="76640" y="5881"/>
                    <a:pt x="78878" y="2958"/>
                    <a:pt x="81004" y="0"/>
                  </a:cubicBezTo>
                  <a:lnTo>
                    <a:pt x="94223" y="9704"/>
                  </a:lnTo>
                  <a:cubicBezTo>
                    <a:pt x="93202" y="10879"/>
                    <a:pt x="92405" y="12139"/>
                    <a:pt x="91839" y="13459"/>
                  </a:cubicBezTo>
                  <a:cubicBezTo>
                    <a:pt x="90022" y="17788"/>
                    <a:pt x="92911" y="24312"/>
                    <a:pt x="94540" y="29669"/>
                  </a:cubicBezTo>
                  <a:cubicBezTo>
                    <a:pt x="97815" y="39991"/>
                    <a:pt x="103061" y="50081"/>
                    <a:pt x="104741" y="60633"/>
                  </a:cubicBezTo>
                  <a:cubicBezTo>
                    <a:pt x="112748" y="107705"/>
                    <a:pt x="119657" y="155034"/>
                    <a:pt x="126987" y="202251"/>
                  </a:cubicBezTo>
                  <a:cubicBezTo>
                    <a:pt x="129130" y="215993"/>
                    <a:pt x="126927" y="226777"/>
                    <a:pt x="113837" y="235701"/>
                  </a:cubicBezTo>
                  <a:cubicBezTo>
                    <a:pt x="88531" y="252846"/>
                    <a:pt x="64519" y="271808"/>
                    <a:pt x="35947" y="293051"/>
                  </a:cubicBezTo>
                  <a:close/>
                </a:path>
              </a:pathLst>
            </a:custGeom>
            <a:solidFill>
              <a:srgbClr val="FFFF67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6" name="Graphic 23">
              <a:extLst>
                <a:ext uri="{FF2B5EF4-FFF2-40B4-BE49-F238E27FC236}">
                  <a16:creationId xmlns:a16="http://schemas.microsoft.com/office/drawing/2014/main" id="{A6EB1DFA-1BC1-406E-D3C8-1A6EE7EE7B7D}"/>
                </a:ext>
              </a:extLst>
            </p:cNvPr>
            <p:cNvGrpSpPr/>
            <p:nvPr/>
          </p:nvGrpSpPr>
          <p:grpSpPr>
            <a:xfrm>
              <a:off x="4343428" y="565101"/>
              <a:ext cx="717613" cy="1203868"/>
              <a:chOff x="4343428" y="565101"/>
              <a:chExt cx="717613" cy="1203868"/>
            </a:xfrm>
            <a:solidFill>
              <a:srgbClr val="1B1464"/>
            </a:solidFill>
          </p:grpSpPr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2CDC3562-A4F5-F6F4-5D75-382B36A892F2}"/>
                  </a:ext>
                </a:extLst>
              </p:cNvPr>
              <p:cNvSpPr/>
              <p:nvPr/>
            </p:nvSpPr>
            <p:spPr>
              <a:xfrm>
                <a:off x="4602898" y="565101"/>
                <a:ext cx="331755" cy="694738"/>
              </a:xfrm>
              <a:custGeom>
                <a:avLst/>
                <a:gdLst>
                  <a:gd name="connsiteX0" fmla="*/ 201954 w 331755"/>
                  <a:gd name="connsiteY0" fmla="*/ 358646 h 694738"/>
                  <a:gd name="connsiteX1" fmla="*/ 87623 w 331755"/>
                  <a:gd name="connsiteY1" fmla="*/ 296186 h 694738"/>
                  <a:gd name="connsiteX2" fmla="*/ 29801 w 331755"/>
                  <a:gd name="connsiteY2" fmla="*/ 77348 h 694738"/>
                  <a:gd name="connsiteX3" fmla="*/ 9553 w 331755"/>
                  <a:gd name="connsiteY3" fmla="*/ 46332 h 694738"/>
                  <a:gd name="connsiteX4" fmla="*/ 123 w 331755"/>
                  <a:gd name="connsiteY4" fmla="*/ 32033 h 694738"/>
                  <a:gd name="connsiteX5" fmla="*/ 5181 w 331755"/>
                  <a:gd name="connsiteY5" fmla="*/ 8442 h 694738"/>
                  <a:gd name="connsiteX6" fmla="*/ 26912 w 331755"/>
                  <a:gd name="connsiteY6" fmla="*/ 17494 h 694738"/>
                  <a:gd name="connsiteX7" fmla="*/ 68112 w 331755"/>
                  <a:gd name="connsiteY7" fmla="*/ 50524 h 694738"/>
                  <a:gd name="connsiteX8" fmla="*/ 147390 w 331755"/>
                  <a:gd name="connsiteY8" fmla="*/ 100502 h 694738"/>
                  <a:gd name="connsiteX9" fmla="*/ 149422 w 331755"/>
                  <a:gd name="connsiteY9" fmla="*/ 73147 h 694738"/>
                  <a:gd name="connsiteX10" fmla="*/ 163781 w 331755"/>
                  <a:gd name="connsiteY10" fmla="*/ 54047 h 694738"/>
                  <a:gd name="connsiteX11" fmla="*/ 176665 w 331755"/>
                  <a:gd name="connsiteY11" fmla="*/ 70618 h 694738"/>
                  <a:gd name="connsiteX12" fmla="*/ 181346 w 331755"/>
                  <a:gd name="connsiteY12" fmla="*/ 77733 h 694738"/>
                  <a:gd name="connsiteX13" fmla="*/ 242434 w 331755"/>
                  <a:gd name="connsiteY13" fmla="*/ 9128 h 694738"/>
                  <a:gd name="connsiteX14" fmla="*/ 268305 w 331755"/>
                  <a:gd name="connsiteY14" fmla="*/ 8013 h 694738"/>
                  <a:gd name="connsiteX15" fmla="*/ 255267 w 331755"/>
                  <a:gd name="connsiteY15" fmla="*/ 25570 h 694738"/>
                  <a:gd name="connsiteX16" fmla="*/ 197985 w 331755"/>
                  <a:gd name="connsiteY16" fmla="*/ 78188 h 694738"/>
                  <a:gd name="connsiteX17" fmla="*/ 182478 w 331755"/>
                  <a:gd name="connsiteY17" fmla="*/ 123056 h 694738"/>
                  <a:gd name="connsiteX18" fmla="*/ 209807 w 331755"/>
                  <a:gd name="connsiteY18" fmla="*/ 260893 h 694738"/>
                  <a:gd name="connsiteX19" fmla="*/ 217102 w 331755"/>
                  <a:gd name="connsiteY19" fmla="*/ 310254 h 694738"/>
                  <a:gd name="connsiteX20" fmla="*/ 295017 w 331755"/>
                  <a:gd name="connsiteY20" fmla="*/ 252809 h 694738"/>
                  <a:gd name="connsiteX21" fmla="*/ 308167 w 331755"/>
                  <a:gd name="connsiteY21" fmla="*/ 219368 h 694738"/>
                  <a:gd name="connsiteX22" fmla="*/ 286025 w 331755"/>
                  <a:gd name="connsiteY22" fmla="*/ 77793 h 694738"/>
                  <a:gd name="connsiteX23" fmla="*/ 275755 w 331755"/>
                  <a:gd name="connsiteY23" fmla="*/ 46795 h 694738"/>
                  <a:gd name="connsiteX24" fmla="*/ 273012 w 331755"/>
                  <a:gd name="connsiteY24" fmla="*/ 30645 h 694738"/>
                  <a:gd name="connsiteX25" fmla="*/ 286239 w 331755"/>
                  <a:gd name="connsiteY25" fmla="*/ 17057 h 694738"/>
                  <a:gd name="connsiteX26" fmla="*/ 297529 w 331755"/>
                  <a:gd name="connsiteY26" fmla="*/ 31596 h 694738"/>
                  <a:gd name="connsiteX27" fmla="*/ 328681 w 331755"/>
                  <a:gd name="connsiteY27" fmla="*/ 214302 h 694738"/>
                  <a:gd name="connsiteX28" fmla="*/ 331330 w 331755"/>
                  <a:gd name="connsiteY28" fmla="*/ 258544 h 694738"/>
                  <a:gd name="connsiteX29" fmla="*/ 310739 w 331755"/>
                  <a:gd name="connsiteY29" fmla="*/ 271618 h 694738"/>
                  <a:gd name="connsiteX30" fmla="*/ 293011 w 331755"/>
                  <a:gd name="connsiteY30" fmla="*/ 275689 h 694738"/>
                  <a:gd name="connsiteX31" fmla="*/ 229729 w 331755"/>
                  <a:gd name="connsiteY31" fmla="*/ 330288 h 694738"/>
                  <a:gd name="connsiteX32" fmla="*/ 222863 w 331755"/>
                  <a:gd name="connsiteY32" fmla="*/ 351282 h 694738"/>
                  <a:gd name="connsiteX33" fmla="*/ 233098 w 331755"/>
                  <a:gd name="connsiteY33" fmla="*/ 416236 h 694738"/>
                  <a:gd name="connsiteX34" fmla="*/ 252506 w 331755"/>
                  <a:gd name="connsiteY34" fmla="*/ 567377 h 694738"/>
                  <a:gd name="connsiteX35" fmla="*/ 265142 w 331755"/>
                  <a:gd name="connsiteY35" fmla="*/ 652837 h 694738"/>
                  <a:gd name="connsiteX36" fmla="*/ 245837 w 331755"/>
                  <a:gd name="connsiteY36" fmla="*/ 694739 h 694738"/>
                  <a:gd name="connsiteX37" fmla="*/ 201954 w 331755"/>
                  <a:gd name="connsiteY37" fmla="*/ 358646 h 694738"/>
                  <a:gd name="connsiteX38" fmla="*/ 45840 w 331755"/>
                  <a:gd name="connsiteY38" fmla="*/ 60151 h 694738"/>
                  <a:gd name="connsiteX39" fmla="*/ 47015 w 331755"/>
                  <a:gd name="connsiteY39" fmla="*/ 76465 h 694738"/>
                  <a:gd name="connsiteX40" fmla="*/ 101862 w 331755"/>
                  <a:gd name="connsiteY40" fmla="*/ 253667 h 694738"/>
                  <a:gd name="connsiteX41" fmla="*/ 119264 w 331755"/>
                  <a:gd name="connsiteY41" fmla="*/ 276324 h 694738"/>
                  <a:gd name="connsiteX42" fmla="*/ 194093 w 331755"/>
                  <a:gd name="connsiteY42" fmla="*/ 322632 h 694738"/>
                  <a:gd name="connsiteX43" fmla="*/ 198019 w 331755"/>
                  <a:gd name="connsiteY43" fmla="*/ 316014 h 694738"/>
                  <a:gd name="connsiteX44" fmla="*/ 168007 w 331755"/>
                  <a:gd name="connsiteY44" fmla="*/ 151560 h 694738"/>
                  <a:gd name="connsiteX45" fmla="*/ 153640 w 331755"/>
                  <a:gd name="connsiteY45" fmla="*/ 130437 h 694738"/>
                  <a:gd name="connsiteX46" fmla="*/ 45840 w 331755"/>
                  <a:gd name="connsiteY46" fmla="*/ 60151 h 69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331755" h="694738">
                    <a:moveTo>
                      <a:pt x="201954" y="358646"/>
                    </a:moveTo>
                    <a:cubicBezTo>
                      <a:pt x="167116" y="331865"/>
                      <a:pt x="134540" y="301956"/>
                      <a:pt x="87623" y="296186"/>
                    </a:cubicBezTo>
                    <a:cubicBezTo>
                      <a:pt x="82325" y="219154"/>
                      <a:pt x="50212" y="149828"/>
                      <a:pt x="29801" y="77348"/>
                    </a:cubicBezTo>
                    <a:cubicBezTo>
                      <a:pt x="26432" y="65355"/>
                      <a:pt x="24135" y="52213"/>
                      <a:pt x="9553" y="46332"/>
                    </a:cubicBezTo>
                    <a:cubicBezTo>
                      <a:pt x="5044" y="44506"/>
                      <a:pt x="389" y="37108"/>
                      <a:pt x="123" y="32033"/>
                    </a:cubicBezTo>
                    <a:cubicBezTo>
                      <a:pt x="-314" y="24001"/>
                      <a:pt x="200" y="12265"/>
                      <a:pt x="5181" y="8442"/>
                    </a:cubicBezTo>
                    <a:cubicBezTo>
                      <a:pt x="13471" y="2098"/>
                      <a:pt x="20029" y="10611"/>
                      <a:pt x="26912" y="17494"/>
                    </a:cubicBezTo>
                    <a:cubicBezTo>
                      <a:pt x="39308" y="29873"/>
                      <a:pt x="53530" y="40734"/>
                      <a:pt x="68112" y="50524"/>
                    </a:cubicBezTo>
                    <a:cubicBezTo>
                      <a:pt x="92903" y="67155"/>
                      <a:pt x="118595" y="82465"/>
                      <a:pt x="147390" y="100502"/>
                    </a:cubicBezTo>
                    <a:cubicBezTo>
                      <a:pt x="148196" y="89486"/>
                      <a:pt x="148599" y="81291"/>
                      <a:pt x="149422" y="73147"/>
                    </a:cubicBezTo>
                    <a:cubicBezTo>
                      <a:pt x="150348" y="63983"/>
                      <a:pt x="151745" y="54553"/>
                      <a:pt x="163781" y="54047"/>
                    </a:cubicBezTo>
                    <a:cubicBezTo>
                      <a:pt x="175268" y="53567"/>
                      <a:pt x="175071" y="62877"/>
                      <a:pt x="176665" y="70618"/>
                    </a:cubicBezTo>
                    <a:cubicBezTo>
                      <a:pt x="177017" y="72358"/>
                      <a:pt x="178706" y="73833"/>
                      <a:pt x="181346" y="77733"/>
                    </a:cubicBezTo>
                    <a:cubicBezTo>
                      <a:pt x="201997" y="54545"/>
                      <a:pt x="222211" y="31836"/>
                      <a:pt x="242434" y="9128"/>
                    </a:cubicBezTo>
                    <a:cubicBezTo>
                      <a:pt x="249489" y="1215"/>
                      <a:pt x="256638" y="-6157"/>
                      <a:pt x="268305" y="8013"/>
                    </a:cubicBezTo>
                    <a:cubicBezTo>
                      <a:pt x="264216" y="13628"/>
                      <a:pt x="260590" y="20478"/>
                      <a:pt x="255267" y="25570"/>
                    </a:cubicBezTo>
                    <a:cubicBezTo>
                      <a:pt x="236527" y="43486"/>
                      <a:pt x="217668" y="61317"/>
                      <a:pt x="197985" y="78188"/>
                    </a:cubicBezTo>
                    <a:cubicBezTo>
                      <a:pt x="183618" y="90498"/>
                      <a:pt x="178646" y="104565"/>
                      <a:pt x="182478" y="123056"/>
                    </a:cubicBezTo>
                    <a:cubicBezTo>
                      <a:pt x="192010" y="168910"/>
                      <a:pt x="201011" y="214885"/>
                      <a:pt x="209807" y="260893"/>
                    </a:cubicBezTo>
                    <a:cubicBezTo>
                      <a:pt x="212713" y="276015"/>
                      <a:pt x="214359" y="291386"/>
                      <a:pt x="217102" y="310254"/>
                    </a:cubicBezTo>
                    <a:cubicBezTo>
                      <a:pt x="245708" y="288985"/>
                      <a:pt x="269711" y="269937"/>
                      <a:pt x="295017" y="252809"/>
                    </a:cubicBezTo>
                    <a:cubicBezTo>
                      <a:pt x="308142" y="243920"/>
                      <a:pt x="310294" y="233093"/>
                      <a:pt x="308167" y="219368"/>
                    </a:cubicBezTo>
                    <a:cubicBezTo>
                      <a:pt x="300838" y="172168"/>
                      <a:pt x="293920" y="124899"/>
                      <a:pt x="286025" y="77793"/>
                    </a:cubicBezTo>
                    <a:cubicBezTo>
                      <a:pt x="284250" y="67181"/>
                      <a:pt x="278969" y="57202"/>
                      <a:pt x="275755" y="46795"/>
                    </a:cubicBezTo>
                    <a:cubicBezTo>
                      <a:pt x="274126" y="41497"/>
                      <a:pt x="271254" y="34948"/>
                      <a:pt x="273012" y="30645"/>
                    </a:cubicBezTo>
                    <a:cubicBezTo>
                      <a:pt x="275240" y="25227"/>
                      <a:pt x="281636" y="21515"/>
                      <a:pt x="286239" y="17057"/>
                    </a:cubicBezTo>
                    <a:cubicBezTo>
                      <a:pt x="290165" y="21892"/>
                      <a:pt x="297315" y="26607"/>
                      <a:pt x="297529" y="31596"/>
                    </a:cubicBezTo>
                    <a:cubicBezTo>
                      <a:pt x="300161" y="93884"/>
                      <a:pt x="315968" y="153780"/>
                      <a:pt x="328681" y="214302"/>
                    </a:cubicBezTo>
                    <a:cubicBezTo>
                      <a:pt x="331691" y="228652"/>
                      <a:pt x="332299" y="243894"/>
                      <a:pt x="331330" y="258544"/>
                    </a:cubicBezTo>
                    <a:cubicBezTo>
                      <a:pt x="330636" y="269269"/>
                      <a:pt x="324867" y="277010"/>
                      <a:pt x="310739" y="271618"/>
                    </a:cubicBezTo>
                    <a:cubicBezTo>
                      <a:pt x="305939" y="269774"/>
                      <a:pt x="297375" y="272166"/>
                      <a:pt x="293011" y="275689"/>
                    </a:cubicBezTo>
                    <a:cubicBezTo>
                      <a:pt x="271357" y="293195"/>
                      <a:pt x="250003" y="311197"/>
                      <a:pt x="229729" y="330288"/>
                    </a:cubicBezTo>
                    <a:cubicBezTo>
                      <a:pt x="224929" y="334788"/>
                      <a:pt x="222143" y="344467"/>
                      <a:pt x="222863" y="351282"/>
                    </a:cubicBezTo>
                    <a:cubicBezTo>
                      <a:pt x="225186" y="373056"/>
                      <a:pt x="230166" y="394521"/>
                      <a:pt x="233098" y="416236"/>
                    </a:cubicBezTo>
                    <a:cubicBezTo>
                      <a:pt x="239862" y="466582"/>
                      <a:pt x="245871" y="517022"/>
                      <a:pt x="252506" y="567377"/>
                    </a:cubicBezTo>
                    <a:cubicBezTo>
                      <a:pt x="256270" y="595949"/>
                      <a:pt x="259424" y="624659"/>
                      <a:pt x="265142" y="652837"/>
                    </a:cubicBezTo>
                    <a:cubicBezTo>
                      <a:pt x="270106" y="677277"/>
                      <a:pt x="271546" y="676985"/>
                      <a:pt x="245837" y="694739"/>
                    </a:cubicBezTo>
                    <a:cubicBezTo>
                      <a:pt x="234153" y="581642"/>
                      <a:pt x="231889" y="468939"/>
                      <a:pt x="201954" y="358646"/>
                    </a:cubicBezTo>
                    <a:close/>
                    <a:moveTo>
                      <a:pt x="45840" y="60151"/>
                    </a:moveTo>
                    <a:cubicBezTo>
                      <a:pt x="46441" y="69315"/>
                      <a:pt x="45995" y="73113"/>
                      <a:pt x="47015" y="76465"/>
                    </a:cubicBezTo>
                    <a:cubicBezTo>
                      <a:pt x="65051" y="135606"/>
                      <a:pt x="82882" y="194825"/>
                      <a:pt x="101862" y="253667"/>
                    </a:cubicBezTo>
                    <a:cubicBezTo>
                      <a:pt x="104656" y="262291"/>
                      <a:pt x="111694" y="271223"/>
                      <a:pt x="119264" y="276324"/>
                    </a:cubicBezTo>
                    <a:cubicBezTo>
                      <a:pt x="143593" y="292714"/>
                      <a:pt x="169104" y="307373"/>
                      <a:pt x="194093" y="322632"/>
                    </a:cubicBezTo>
                    <a:cubicBezTo>
                      <a:pt x="196211" y="319178"/>
                      <a:pt x="198268" y="317395"/>
                      <a:pt x="198019" y="316014"/>
                    </a:cubicBezTo>
                    <a:cubicBezTo>
                      <a:pt x="188298" y="261151"/>
                      <a:pt x="178757" y="206218"/>
                      <a:pt x="168007" y="151560"/>
                    </a:cubicBezTo>
                    <a:cubicBezTo>
                      <a:pt x="166464" y="143750"/>
                      <a:pt x="160275" y="134938"/>
                      <a:pt x="153640" y="130437"/>
                    </a:cubicBezTo>
                    <a:cubicBezTo>
                      <a:pt x="119513" y="107180"/>
                      <a:pt x="84537" y="85191"/>
                      <a:pt x="45840" y="60151"/>
                    </a:cubicBezTo>
                    <a:close/>
                  </a:path>
                </a:pathLst>
              </a:custGeom>
              <a:solidFill>
                <a:schemeClr val="bg1"/>
              </a:solidFill>
              <a:ln w="8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08DD9CC0-9CDB-F8B5-F454-EC6A24706A2A}"/>
                  </a:ext>
                </a:extLst>
              </p:cNvPr>
              <p:cNvSpPr/>
              <p:nvPr/>
            </p:nvSpPr>
            <p:spPr>
              <a:xfrm>
                <a:off x="4343428" y="1416185"/>
                <a:ext cx="436847" cy="352784"/>
              </a:xfrm>
              <a:custGeom>
                <a:avLst/>
                <a:gdLst>
                  <a:gd name="connsiteX0" fmla="*/ 425926 w 436847"/>
                  <a:gd name="connsiteY0" fmla="*/ 0 h 352784"/>
                  <a:gd name="connsiteX1" fmla="*/ 431635 w 436847"/>
                  <a:gd name="connsiteY1" fmla="*/ 9344 h 352784"/>
                  <a:gd name="connsiteX2" fmla="*/ 436847 w 436847"/>
                  <a:gd name="connsiteY2" fmla="*/ 22194 h 352784"/>
                  <a:gd name="connsiteX3" fmla="*/ 204250 w 436847"/>
                  <a:gd name="connsiteY3" fmla="*/ 193490 h 352784"/>
                  <a:gd name="connsiteX4" fmla="*/ 301873 w 436847"/>
                  <a:gd name="connsiteY4" fmla="*/ 196216 h 352784"/>
                  <a:gd name="connsiteX5" fmla="*/ 312040 w 436847"/>
                  <a:gd name="connsiteY5" fmla="*/ 211749 h 352784"/>
                  <a:gd name="connsiteX6" fmla="*/ 5788 w 436847"/>
                  <a:gd name="connsiteY6" fmla="*/ 352784 h 352784"/>
                  <a:gd name="connsiteX7" fmla="*/ 4922 w 436847"/>
                  <a:gd name="connsiteY7" fmla="*/ 305001 h 352784"/>
                  <a:gd name="connsiteX8" fmla="*/ 80857 w 436847"/>
                  <a:gd name="connsiteY8" fmla="*/ 160220 h 352784"/>
                  <a:gd name="connsiteX9" fmla="*/ 100360 w 436847"/>
                  <a:gd name="connsiteY9" fmla="*/ 130036 h 352784"/>
                  <a:gd name="connsiteX10" fmla="*/ 156132 w 436847"/>
                  <a:gd name="connsiteY10" fmla="*/ 73655 h 352784"/>
                  <a:gd name="connsiteX11" fmla="*/ 186668 w 436847"/>
                  <a:gd name="connsiteY11" fmla="*/ 49901 h 352784"/>
                  <a:gd name="connsiteX12" fmla="*/ 202295 w 436847"/>
                  <a:gd name="connsiteY12" fmla="*/ 50269 h 352784"/>
                  <a:gd name="connsiteX13" fmla="*/ 205090 w 436847"/>
                  <a:gd name="connsiteY13" fmla="*/ 65254 h 352784"/>
                  <a:gd name="connsiteX14" fmla="*/ 191237 w 436847"/>
                  <a:gd name="connsiteY14" fmla="*/ 167550 h 352784"/>
                  <a:gd name="connsiteX15" fmla="*/ 311217 w 436847"/>
                  <a:gd name="connsiteY15" fmla="*/ 89068 h 352784"/>
                  <a:gd name="connsiteX16" fmla="*/ 425926 w 436847"/>
                  <a:gd name="connsiteY16" fmla="*/ 0 h 352784"/>
                  <a:gd name="connsiteX17" fmla="*/ 169111 w 436847"/>
                  <a:gd name="connsiteY17" fmla="*/ 88091 h 352784"/>
                  <a:gd name="connsiteX18" fmla="*/ 79580 w 436847"/>
                  <a:gd name="connsiteY18" fmla="*/ 197639 h 352784"/>
                  <a:gd name="connsiteX19" fmla="*/ 41286 w 436847"/>
                  <a:gd name="connsiteY19" fmla="*/ 298726 h 352784"/>
                  <a:gd name="connsiteX20" fmla="*/ 121697 w 436847"/>
                  <a:gd name="connsiteY20" fmla="*/ 231363 h 352784"/>
                  <a:gd name="connsiteX21" fmla="*/ 162553 w 436847"/>
                  <a:gd name="connsiteY21" fmla="*/ 152796 h 352784"/>
                  <a:gd name="connsiteX22" fmla="*/ 169111 w 436847"/>
                  <a:gd name="connsiteY22" fmla="*/ 88091 h 352784"/>
                  <a:gd name="connsiteX23" fmla="*/ 74968 w 436847"/>
                  <a:gd name="connsiteY23" fmla="*/ 304992 h 352784"/>
                  <a:gd name="connsiteX24" fmla="*/ 88530 w 436847"/>
                  <a:gd name="connsiteY24" fmla="*/ 303749 h 352784"/>
                  <a:gd name="connsiteX25" fmla="*/ 184259 w 436847"/>
                  <a:gd name="connsiteY25" fmla="*/ 263741 h 352784"/>
                  <a:gd name="connsiteX26" fmla="*/ 238154 w 436847"/>
                  <a:gd name="connsiteY26" fmla="*/ 231320 h 352784"/>
                  <a:gd name="connsiteX27" fmla="*/ 177461 w 436847"/>
                  <a:gd name="connsiteY27" fmla="*/ 204351 h 352784"/>
                  <a:gd name="connsiteX28" fmla="*/ 74968 w 436847"/>
                  <a:gd name="connsiteY28" fmla="*/ 304992 h 35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36847" h="352784">
                    <a:moveTo>
                      <a:pt x="425926" y="0"/>
                    </a:moveTo>
                    <a:cubicBezTo>
                      <a:pt x="428635" y="4389"/>
                      <a:pt x="430401" y="6729"/>
                      <a:pt x="431635" y="9344"/>
                    </a:cubicBezTo>
                    <a:cubicBezTo>
                      <a:pt x="433316" y="12867"/>
                      <a:pt x="434610" y="16571"/>
                      <a:pt x="436847" y="22194"/>
                    </a:cubicBezTo>
                    <a:cubicBezTo>
                      <a:pt x="360912" y="78121"/>
                      <a:pt x="285166" y="133902"/>
                      <a:pt x="204250" y="193490"/>
                    </a:cubicBezTo>
                    <a:cubicBezTo>
                      <a:pt x="240529" y="206229"/>
                      <a:pt x="270669" y="209160"/>
                      <a:pt x="301873" y="196216"/>
                    </a:cubicBezTo>
                    <a:cubicBezTo>
                      <a:pt x="305774" y="202174"/>
                      <a:pt x="308954" y="207026"/>
                      <a:pt x="312040" y="211749"/>
                    </a:cubicBezTo>
                    <a:cubicBezTo>
                      <a:pt x="277699" y="250754"/>
                      <a:pt x="107792" y="329227"/>
                      <a:pt x="5788" y="352784"/>
                    </a:cubicBezTo>
                    <a:cubicBezTo>
                      <a:pt x="-3102" y="336951"/>
                      <a:pt x="-410" y="322497"/>
                      <a:pt x="4922" y="305001"/>
                    </a:cubicBezTo>
                    <a:cubicBezTo>
                      <a:pt x="21175" y="251620"/>
                      <a:pt x="49696" y="205414"/>
                      <a:pt x="80857" y="160220"/>
                    </a:cubicBezTo>
                    <a:cubicBezTo>
                      <a:pt x="87647" y="150370"/>
                      <a:pt x="93407" y="139783"/>
                      <a:pt x="100360" y="130036"/>
                    </a:cubicBezTo>
                    <a:cubicBezTo>
                      <a:pt x="115833" y="108313"/>
                      <a:pt x="128357" y="84285"/>
                      <a:pt x="156132" y="73655"/>
                    </a:cubicBezTo>
                    <a:cubicBezTo>
                      <a:pt x="167619" y="69283"/>
                      <a:pt x="175900" y="57016"/>
                      <a:pt x="186668" y="49901"/>
                    </a:cubicBezTo>
                    <a:cubicBezTo>
                      <a:pt x="190448" y="47414"/>
                      <a:pt x="198952" y="47577"/>
                      <a:pt x="202295" y="50269"/>
                    </a:cubicBezTo>
                    <a:cubicBezTo>
                      <a:pt x="205424" y="52781"/>
                      <a:pt x="207207" y="61902"/>
                      <a:pt x="205090" y="65254"/>
                    </a:cubicBezTo>
                    <a:cubicBezTo>
                      <a:pt x="185373" y="96295"/>
                      <a:pt x="189985" y="130070"/>
                      <a:pt x="191237" y="167550"/>
                    </a:cubicBezTo>
                    <a:cubicBezTo>
                      <a:pt x="238711" y="149684"/>
                      <a:pt x="270635" y="112617"/>
                      <a:pt x="311217" y="89068"/>
                    </a:cubicBezTo>
                    <a:cubicBezTo>
                      <a:pt x="351860" y="65511"/>
                      <a:pt x="386355" y="31384"/>
                      <a:pt x="425926" y="0"/>
                    </a:cubicBezTo>
                    <a:close/>
                    <a:moveTo>
                      <a:pt x="169111" y="88091"/>
                    </a:moveTo>
                    <a:cubicBezTo>
                      <a:pt x="122519" y="115797"/>
                      <a:pt x="103789" y="159920"/>
                      <a:pt x="79580" y="197639"/>
                    </a:cubicBezTo>
                    <a:cubicBezTo>
                      <a:pt x="44047" y="252940"/>
                      <a:pt x="36974" y="281804"/>
                      <a:pt x="41286" y="298726"/>
                    </a:cubicBezTo>
                    <a:cubicBezTo>
                      <a:pt x="67458" y="276935"/>
                      <a:pt x="95396" y="255066"/>
                      <a:pt x="121697" y="231363"/>
                    </a:cubicBezTo>
                    <a:cubicBezTo>
                      <a:pt x="144637" y="210678"/>
                      <a:pt x="168940" y="191004"/>
                      <a:pt x="162553" y="152796"/>
                    </a:cubicBezTo>
                    <a:cubicBezTo>
                      <a:pt x="159433" y="134185"/>
                      <a:pt x="166111" y="113920"/>
                      <a:pt x="169111" y="88091"/>
                    </a:cubicBezTo>
                    <a:close/>
                    <a:moveTo>
                      <a:pt x="74968" y="304992"/>
                    </a:moveTo>
                    <a:cubicBezTo>
                      <a:pt x="81020" y="304495"/>
                      <a:pt x="85186" y="305104"/>
                      <a:pt x="88530" y="303749"/>
                    </a:cubicBezTo>
                    <a:cubicBezTo>
                      <a:pt x="120539" y="290642"/>
                      <a:pt x="152583" y="277577"/>
                      <a:pt x="184259" y="263741"/>
                    </a:cubicBezTo>
                    <a:cubicBezTo>
                      <a:pt x="203924" y="255160"/>
                      <a:pt x="222946" y="245148"/>
                      <a:pt x="238154" y="231320"/>
                    </a:cubicBezTo>
                    <a:cubicBezTo>
                      <a:pt x="217211" y="222019"/>
                      <a:pt x="197769" y="213378"/>
                      <a:pt x="177461" y="204351"/>
                    </a:cubicBezTo>
                    <a:cubicBezTo>
                      <a:pt x="143634" y="237570"/>
                      <a:pt x="110252" y="270334"/>
                      <a:pt x="74968" y="304992"/>
                    </a:cubicBezTo>
                    <a:close/>
                  </a:path>
                </a:pathLst>
              </a:custGeom>
              <a:solidFill>
                <a:schemeClr val="bg1"/>
              </a:solidFill>
              <a:ln w="8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821330A1-985B-893A-F2F9-2A6173725BAB}"/>
                  </a:ext>
                </a:extLst>
              </p:cNvPr>
              <p:cNvSpPr/>
              <p:nvPr/>
            </p:nvSpPr>
            <p:spPr>
              <a:xfrm>
                <a:off x="4921464" y="1431218"/>
                <a:ext cx="58680" cy="102573"/>
              </a:xfrm>
              <a:custGeom>
                <a:avLst/>
                <a:gdLst>
                  <a:gd name="connsiteX0" fmla="*/ 0 w 58680"/>
                  <a:gd name="connsiteY0" fmla="*/ 5027 h 102573"/>
                  <a:gd name="connsiteX1" fmla="*/ 26875 w 58680"/>
                  <a:gd name="connsiteY1" fmla="*/ 9827 h 102573"/>
                  <a:gd name="connsiteX2" fmla="*/ 56475 w 58680"/>
                  <a:gd name="connsiteY2" fmla="*/ 77576 h 102573"/>
                  <a:gd name="connsiteX3" fmla="*/ 45074 w 58680"/>
                  <a:gd name="connsiteY3" fmla="*/ 102573 h 102573"/>
                  <a:gd name="connsiteX4" fmla="*/ 0 w 58680"/>
                  <a:gd name="connsiteY4" fmla="*/ 5027 h 10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80" h="102573">
                    <a:moveTo>
                      <a:pt x="0" y="5027"/>
                    </a:moveTo>
                    <a:cubicBezTo>
                      <a:pt x="15962" y="-3143"/>
                      <a:pt x="22331" y="-1223"/>
                      <a:pt x="26875" y="9827"/>
                    </a:cubicBezTo>
                    <a:cubicBezTo>
                      <a:pt x="36262" y="32604"/>
                      <a:pt x="47080" y="54790"/>
                      <a:pt x="56475" y="77576"/>
                    </a:cubicBezTo>
                    <a:cubicBezTo>
                      <a:pt x="60488" y="87348"/>
                      <a:pt x="60273" y="97224"/>
                      <a:pt x="45074" y="102573"/>
                    </a:cubicBezTo>
                    <a:cubicBezTo>
                      <a:pt x="30141" y="70255"/>
                      <a:pt x="15225" y="37988"/>
                      <a:pt x="0" y="5027"/>
                    </a:cubicBezTo>
                    <a:close/>
                  </a:path>
                </a:pathLst>
              </a:custGeom>
              <a:solidFill>
                <a:schemeClr val="bg1"/>
              </a:solidFill>
              <a:ln w="8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CE3D60F1-C36E-D57C-B40C-3F612FA97F91}"/>
                  </a:ext>
                </a:extLst>
              </p:cNvPr>
              <p:cNvSpPr/>
              <p:nvPr/>
            </p:nvSpPr>
            <p:spPr>
              <a:xfrm>
                <a:off x="4966805" y="1376592"/>
                <a:ext cx="94236" cy="24985"/>
              </a:xfrm>
              <a:custGeom>
                <a:avLst/>
                <a:gdLst>
                  <a:gd name="connsiteX0" fmla="*/ 1388 w 94236"/>
                  <a:gd name="connsiteY0" fmla="*/ 159 h 24985"/>
                  <a:gd name="connsiteX1" fmla="*/ 94236 w 94236"/>
                  <a:gd name="connsiteY1" fmla="*/ 7137 h 24985"/>
                  <a:gd name="connsiteX2" fmla="*/ 85809 w 94236"/>
                  <a:gd name="connsiteY2" fmla="*/ 24985 h 24985"/>
                  <a:gd name="connsiteX3" fmla="*/ 18730 w 94236"/>
                  <a:gd name="connsiteY3" fmla="*/ 20553 h 24985"/>
                  <a:gd name="connsiteX4" fmla="*/ 1388 w 94236"/>
                  <a:gd name="connsiteY4" fmla="*/ 159 h 2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236" h="24985">
                    <a:moveTo>
                      <a:pt x="1388" y="159"/>
                    </a:moveTo>
                    <a:cubicBezTo>
                      <a:pt x="32600" y="553"/>
                      <a:pt x="62415" y="-2490"/>
                      <a:pt x="94236" y="7137"/>
                    </a:cubicBezTo>
                    <a:cubicBezTo>
                      <a:pt x="89847" y="16430"/>
                      <a:pt x="86804" y="22893"/>
                      <a:pt x="85809" y="24985"/>
                    </a:cubicBezTo>
                    <a:cubicBezTo>
                      <a:pt x="60872" y="23313"/>
                      <a:pt x="39818" y="21745"/>
                      <a:pt x="18730" y="20553"/>
                    </a:cubicBezTo>
                    <a:cubicBezTo>
                      <a:pt x="7080" y="19910"/>
                      <a:pt x="-3962" y="19276"/>
                      <a:pt x="1388" y="159"/>
                    </a:cubicBezTo>
                    <a:close/>
                  </a:path>
                </a:pathLst>
              </a:custGeom>
              <a:solidFill>
                <a:schemeClr val="bg1"/>
              </a:solidFill>
              <a:ln w="8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87B0DB32-A7B5-A6E3-9F0E-E2CFAA8A8CB1}"/>
                  </a:ext>
                </a:extLst>
              </p:cNvPr>
              <p:cNvSpPr/>
              <p:nvPr/>
            </p:nvSpPr>
            <p:spPr>
              <a:xfrm>
                <a:off x="4979179" y="1280151"/>
                <a:ext cx="76659" cy="28921"/>
              </a:xfrm>
              <a:custGeom>
                <a:avLst/>
                <a:gdLst>
                  <a:gd name="connsiteX0" fmla="*/ 76659 w 76659"/>
                  <a:gd name="connsiteY0" fmla="*/ 6718 h 28921"/>
                  <a:gd name="connsiteX1" fmla="*/ 61443 w 76659"/>
                  <a:gd name="connsiteY1" fmla="*/ 19680 h 28921"/>
                  <a:gd name="connsiteX2" fmla="*/ 9142 w 76659"/>
                  <a:gd name="connsiteY2" fmla="*/ 28887 h 28921"/>
                  <a:gd name="connsiteX3" fmla="*/ 193 w 76659"/>
                  <a:gd name="connsiteY3" fmla="*/ 23537 h 28921"/>
                  <a:gd name="connsiteX4" fmla="*/ 3922 w 76659"/>
                  <a:gd name="connsiteY4" fmla="*/ 13945 h 28921"/>
                  <a:gd name="connsiteX5" fmla="*/ 55177 w 76659"/>
                  <a:gd name="connsiteY5" fmla="*/ 152 h 28921"/>
                  <a:gd name="connsiteX6" fmla="*/ 76659 w 76659"/>
                  <a:gd name="connsiteY6" fmla="*/ 6718 h 2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659" h="28921">
                    <a:moveTo>
                      <a:pt x="76659" y="6718"/>
                    </a:moveTo>
                    <a:cubicBezTo>
                      <a:pt x="68455" y="13902"/>
                      <a:pt x="65404" y="18814"/>
                      <a:pt x="61443" y="19680"/>
                    </a:cubicBezTo>
                    <a:cubicBezTo>
                      <a:pt x="44178" y="23494"/>
                      <a:pt x="26682" y="26435"/>
                      <a:pt x="9142" y="28887"/>
                    </a:cubicBezTo>
                    <a:cubicBezTo>
                      <a:pt x="6296" y="29289"/>
                      <a:pt x="1101" y="26161"/>
                      <a:pt x="193" y="23537"/>
                    </a:cubicBezTo>
                    <a:cubicBezTo>
                      <a:pt x="-708" y="20948"/>
                      <a:pt x="1718" y="14630"/>
                      <a:pt x="3922" y="13945"/>
                    </a:cubicBezTo>
                    <a:cubicBezTo>
                      <a:pt x="20801" y="8655"/>
                      <a:pt x="37860" y="3726"/>
                      <a:pt x="55177" y="152"/>
                    </a:cubicBezTo>
                    <a:cubicBezTo>
                      <a:pt x="59943" y="-834"/>
                      <a:pt x="65764" y="3178"/>
                      <a:pt x="76659" y="6718"/>
                    </a:cubicBezTo>
                    <a:close/>
                  </a:path>
                </a:pathLst>
              </a:custGeom>
              <a:solidFill>
                <a:schemeClr val="bg1"/>
              </a:solidFill>
              <a:ln w="8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5" name="TextBox 704">
                <a:extLst>
                  <a:ext uri="{FF2B5EF4-FFF2-40B4-BE49-F238E27FC236}">
                    <a16:creationId xmlns:a16="http://schemas.microsoft.com/office/drawing/2014/main" id="{56262BC5-C594-1F71-139B-EC0E8661A323}"/>
                  </a:ext>
                </a:extLst>
              </p:cNvPr>
              <p:cNvSpPr txBox="1"/>
              <p:nvPr/>
            </p:nvSpPr>
            <p:spPr>
              <a:xfrm rot="19995241">
                <a:off x="3687753" y="5387296"/>
                <a:ext cx="1026243" cy="369332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Didot" panose="02000503000000020003" pitchFamily="2" charset="-79"/>
                    <a:cs typeface="Didot" panose="02000503000000020003" pitchFamily="2" charset="-79"/>
                  </a:rPr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Didot" panose="02000503000000020003" pitchFamily="2" charset="-79"/>
                      </a:rPr>
                      <m:t>3</m:t>
                    </m:r>
                  </m:oMath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  <a:latin typeface="Didot" panose="02000503000000020003" pitchFamily="2" charset="-79"/>
                  <a:cs typeface="Didot" panose="02000503000000020003" pitchFamily="2" charset="-79"/>
                </a:endParaRPr>
              </a:p>
            </p:txBody>
          </p:sp>
        </mc:Choice>
        <mc:Fallback xmlns="">
          <p:sp>
            <p:nvSpPr>
              <p:cNvPr id="705" name="TextBox 704">
                <a:extLst>
                  <a:ext uri="{FF2B5EF4-FFF2-40B4-BE49-F238E27FC236}">
                    <a16:creationId xmlns:a16="http://schemas.microsoft.com/office/drawing/2014/main" id="{56262BC5-C594-1F71-139B-EC0E8661A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95241">
                <a:off x="3687753" y="5387296"/>
                <a:ext cx="1026243" cy="369332"/>
              </a:xfrm>
              <a:prstGeom prst="rect">
                <a:avLst/>
              </a:prstGeom>
              <a:blipFill>
                <a:blip r:embed="rId2"/>
                <a:stretch>
                  <a:fillRect l="-465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4" name="TextBox 713">
                <a:extLst>
                  <a:ext uri="{FF2B5EF4-FFF2-40B4-BE49-F238E27FC236}">
                    <a16:creationId xmlns:a16="http://schemas.microsoft.com/office/drawing/2014/main" id="{4AEA4A26-20AF-7A3B-7928-8A3FBD7DF13C}"/>
                  </a:ext>
                </a:extLst>
              </p:cNvPr>
              <p:cNvSpPr txBox="1"/>
              <p:nvPr/>
            </p:nvSpPr>
            <p:spPr>
              <a:xfrm>
                <a:off x="3055714" y="2729448"/>
                <a:ext cx="1026243" cy="369332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Didot" panose="02000503000000020003" pitchFamily="2" charset="-79"/>
                    <a:cs typeface="Didot" panose="02000503000000020003" pitchFamily="2" charset="-79"/>
                  </a:rPr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Didot" panose="02000503000000020003" pitchFamily="2" charset="-79"/>
                      </a:rPr>
                      <m:t>5</m:t>
                    </m:r>
                  </m:oMath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  <a:latin typeface="Didot" panose="02000503000000020003" pitchFamily="2" charset="-79"/>
                  <a:cs typeface="Didot" panose="02000503000000020003" pitchFamily="2" charset="-79"/>
                </a:endParaRPr>
              </a:p>
            </p:txBody>
          </p:sp>
        </mc:Choice>
        <mc:Fallback xmlns="">
          <p:sp>
            <p:nvSpPr>
              <p:cNvPr id="714" name="TextBox 713">
                <a:extLst>
                  <a:ext uri="{FF2B5EF4-FFF2-40B4-BE49-F238E27FC236}">
                    <a16:creationId xmlns:a16="http://schemas.microsoft.com/office/drawing/2014/main" id="{4AEA4A26-20AF-7A3B-7928-8A3FBD7DF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714" y="2729448"/>
                <a:ext cx="1026243" cy="369332"/>
              </a:xfrm>
              <a:prstGeom prst="rect">
                <a:avLst/>
              </a:prstGeom>
              <a:blipFill>
                <a:blip r:embed="rId3"/>
                <a:stretch>
                  <a:fillRect l="-4878" t="-6897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2" name="Graphic 252">
            <a:extLst>
              <a:ext uri="{FF2B5EF4-FFF2-40B4-BE49-F238E27FC236}">
                <a16:creationId xmlns:a16="http://schemas.microsoft.com/office/drawing/2014/main" id="{BD6AFFEA-32B6-9ED1-5146-585E9448611B}"/>
              </a:ext>
            </a:extLst>
          </p:cNvPr>
          <p:cNvGrpSpPr/>
          <p:nvPr/>
        </p:nvGrpSpPr>
        <p:grpSpPr>
          <a:xfrm rot="15300000">
            <a:off x="2765425" y="4682756"/>
            <a:ext cx="1148695" cy="3064710"/>
            <a:chOff x="7569142" y="3464920"/>
            <a:chExt cx="850946" cy="2270318"/>
          </a:xfrm>
        </p:grpSpPr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75350DF0-9986-3E83-A00D-50D420347D9D}"/>
                </a:ext>
              </a:extLst>
            </p:cNvPr>
            <p:cNvSpPr/>
            <p:nvPr/>
          </p:nvSpPr>
          <p:spPr>
            <a:xfrm>
              <a:off x="7569142" y="3464920"/>
              <a:ext cx="850946" cy="2270318"/>
            </a:xfrm>
            <a:custGeom>
              <a:avLst/>
              <a:gdLst>
                <a:gd name="connsiteX0" fmla="*/ 341491 w 850946"/>
                <a:gd name="connsiteY0" fmla="*/ 1551640 h 2270318"/>
                <a:gd name="connsiteX1" fmla="*/ 416398 w 850946"/>
                <a:gd name="connsiteY1" fmla="*/ 1151415 h 2270318"/>
                <a:gd name="connsiteX2" fmla="*/ 371118 w 850946"/>
                <a:gd name="connsiteY2" fmla="*/ 1095248 h 2270318"/>
                <a:gd name="connsiteX3" fmla="*/ 415515 w 850946"/>
                <a:gd name="connsiteY3" fmla="*/ 1085339 h 2270318"/>
                <a:gd name="connsiteX4" fmla="*/ 416981 w 850946"/>
                <a:gd name="connsiteY4" fmla="*/ 1055069 h 2270318"/>
                <a:gd name="connsiteX5" fmla="*/ 464112 w 850946"/>
                <a:gd name="connsiteY5" fmla="*/ 1002863 h 2270318"/>
                <a:gd name="connsiteX6" fmla="*/ 472145 w 850946"/>
                <a:gd name="connsiteY6" fmla="*/ 1000471 h 2270318"/>
                <a:gd name="connsiteX7" fmla="*/ 479363 w 850946"/>
                <a:gd name="connsiteY7" fmla="*/ 974402 h 2270318"/>
                <a:gd name="connsiteX8" fmla="*/ 509135 w 850946"/>
                <a:gd name="connsiteY8" fmla="*/ 810539 h 2270318"/>
                <a:gd name="connsiteX9" fmla="*/ 532247 w 850946"/>
                <a:gd name="connsiteY9" fmla="*/ 724299 h 2270318"/>
                <a:gd name="connsiteX10" fmla="*/ 517648 w 850946"/>
                <a:gd name="connsiteY10" fmla="*/ 669435 h 2270318"/>
                <a:gd name="connsiteX11" fmla="*/ 539988 w 850946"/>
                <a:gd name="connsiteY11" fmla="*/ 658445 h 2270318"/>
                <a:gd name="connsiteX12" fmla="*/ 541925 w 850946"/>
                <a:gd name="connsiteY12" fmla="*/ 632162 h 2270318"/>
                <a:gd name="connsiteX13" fmla="*/ 525011 w 850946"/>
                <a:gd name="connsiteY13" fmla="*/ 615317 h 2270318"/>
                <a:gd name="connsiteX14" fmla="*/ 563236 w 850946"/>
                <a:gd name="connsiteY14" fmla="*/ 604258 h 2270318"/>
                <a:gd name="connsiteX15" fmla="*/ 570874 w 850946"/>
                <a:gd name="connsiteY15" fmla="*/ 537993 h 2270318"/>
                <a:gd name="connsiteX16" fmla="*/ 475094 w 850946"/>
                <a:gd name="connsiteY16" fmla="*/ 513159 h 2270318"/>
                <a:gd name="connsiteX17" fmla="*/ 456543 w 850946"/>
                <a:gd name="connsiteY17" fmla="*/ 468453 h 2270318"/>
                <a:gd name="connsiteX18" fmla="*/ 513867 w 850946"/>
                <a:gd name="connsiteY18" fmla="*/ 383508 h 2270318"/>
                <a:gd name="connsiteX19" fmla="*/ 553584 w 850946"/>
                <a:gd name="connsiteY19" fmla="*/ 317748 h 2270318"/>
                <a:gd name="connsiteX20" fmla="*/ 733195 w 850946"/>
                <a:gd name="connsiteY20" fmla="*/ 35996 h 2270318"/>
                <a:gd name="connsiteX21" fmla="*/ 768445 w 850946"/>
                <a:gd name="connsiteY21" fmla="*/ 0 h 2270318"/>
                <a:gd name="connsiteX22" fmla="*/ 801020 w 850946"/>
                <a:gd name="connsiteY22" fmla="*/ 62485 h 2270318"/>
                <a:gd name="connsiteX23" fmla="*/ 807793 w 850946"/>
                <a:gd name="connsiteY23" fmla="*/ 151947 h 2270318"/>
                <a:gd name="connsiteX24" fmla="*/ 826455 w 850946"/>
                <a:gd name="connsiteY24" fmla="*/ 385823 h 2270318"/>
                <a:gd name="connsiteX25" fmla="*/ 838216 w 850946"/>
                <a:gd name="connsiteY25" fmla="*/ 533150 h 2270318"/>
                <a:gd name="connsiteX26" fmla="*/ 850946 w 850946"/>
                <a:gd name="connsiteY26" fmla="*/ 583333 h 2270318"/>
                <a:gd name="connsiteX27" fmla="*/ 780892 w 850946"/>
                <a:gd name="connsiteY27" fmla="*/ 589925 h 2270318"/>
                <a:gd name="connsiteX28" fmla="*/ 737524 w 850946"/>
                <a:gd name="connsiteY28" fmla="*/ 577752 h 2270318"/>
                <a:gd name="connsiteX29" fmla="*/ 715047 w 850946"/>
                <a:gd name="connsiteY29" fmla="*/ 591014 h 2270318"/>
                <a:gd name="connsiteX30" fmla="*/ 704297 w 850946"/>
                <a:gd name="connsiteY30" fmla="*/ 658591 h 2270318"/>
                <a:gd name="connsiteX31" fmla="*/ 675219 w 850946"/>
                <a:gd name="connsiteY31" fmla="*/ 684008 h 2270318"/>
                <a:gd name="connsiteX32" fmla="*/ 689278 w 850946"/>
                <a:gd name="connsiteY32" fmla="*/ 698230 h 2270318"/>
                <a:gd name="connsiteX33" fmla="*/ 690426 w 850946"/>
                <a:gd name="connsiteY33" fmla="*/ 720861 h 2270318"/>
                <a:gd name="connsiteX34" fmla="*/ 674464 w 850946"/>
                <a:gd name="connsiteY34" fmla="*/ 750514 h 2270318"/>
                <a:gd name="connsiteX35" fmla="*/ 636634 w 850946"/>
                <a:gd name="connsiteY35" fmla="*/ 902813 h 2270318"/>
                <a:gd name="connsiteX36" fmla="*/ 618863 w 850946"/>
                <a:gd name="connsiteY36" fmla="*/ 1006746 h 2270318"/>
                <a:gd name="connsiteX37" fmla="*/ 648138 w 850946"/>
                <a:gd name="connsiteY37" fmla="*/ 1058987 h 2270318"/>
                <a:gd name="connsiteX38" fmla="*/ 660277 w 850946"/>
                <a:gd name="connsiteY38" fmla="*/ 1066916 h 2270318"/>
                <a:gd name="connsiteX39" fmla="*/ 611834 w 850946"/>
                <a:gd name="connsiteY39" fmla="*/ 1122689 h 2270318"/>
                <a:gd name="connsiteX40" fmla="*/ 633316 w 850946"/>
                <a:gd name="connsiteY40" fmla="*/ 1176721 h 2270318"/>
                <a:gd name="connsiteX41" fmla="*/ 569117 w 850946"/>
                <a:gd name="connsiteY41" fmla="*/ 1181805 h 2270318"/>
                <a:gd name="connsiteX42" fmla="*/ 517956 w 850946"/>
                <a:gd name="connsiteY42" fmla="*/ 1399889 h 2270318"/>
                <a:gd name="connsiteX43" fmla="*/ 486804 w 850946"/>
                <a:gd name="connsiteY43" fmla="*/ 1557272 h 2270318"/>
                <a:gd name="connsiteX44" fmla="*/ 499808 w 850946"/>
                <a:gd name="connsiteY44" fmla="*/ 1579826 h 2270318"/>
                <a:gd name="connsiteX45" fmla="*/ 512839 w 850946"/>
                <a:gd name="connsiteY45" fmla="*/ 1586264 h 2270318"/>
                <a:gd name="connsiteX46" fmla="*/ 486718 w 850946"/>
                <a:gd name="connsiteY46" fmla="*/ 1601386 h 2270318"/>
                <a:gd name="connsiteX47" fmla="*/ 577492 w 850946"/>
                <a:gd name="connsiteY47" fmla="*/ 1788652 h 2270318"/>
                <a:gd name="connsiteX48" fmla="*/ 605250 w 850946"/>
                <a:gd name="connsiteY48" fmla="*/ 1864142 h 2270318"/>
                <a:gd name="connsiteX49" fmla="*/ 633676 w 850946"/>
                <a:gd name="connsiteY49" fmla="*/ 2005716 h 2270318"/>
                <a:gd name="connsiteX50" fmla="*/ 626347 w 850946"/>
                <a:gd name="connsiteY50" fmla="*/ 2182078 h 2270318"/>
                <a:gd name="connsiteX51" fmla="*/ 560545 w 850946"/>
                <a:gd name="connsiteY51" fmla="*/ 2263680 h 2270318"/>
                <a:gd name="connsiteX52" fmla="*/ 434932 w 850946"/>
                <a:gd name="connsiteY52" fmla="*/ 2207770 h 2270318"/>
                <a:gd name="connsiteX53" fmla="*/ 384388 w 850946"/>
                <a:gd name="connsiteY53" fmla="*/ 1969686 h 2270318"/>
                <a:gd name="connsiteX54" fmla="*/ 370492 w 850946"/>
                <a:gd name="connsiteY54" fmla="*/ 1816659 h 2270318"/>
                <a:gd name="connsiteX55" fmla="*/ 359562 w 850946"/>
                <a:gd name="connsiteY55" fmla="*/ 1840773 h 2270318"/>
                <a:gd name="connsiteX56" fmla="*/ 342992 w 850946"/>
                <a:gd name="connsiteY56" fmla="*/ 1888916 h 2270318"/>
                <a:gd name="connsiteX57" fmla="*/ 283936 w 850946"/>
                <a:gd name="connsiteY57" fmla="*/ 2016981 h 2270318"/>
                <a:gd name="connsiteX58" fmla="*/ 184760 w 850946"/>
                <a:gd name="connsiteY58" fmla="*/ 2157390 h 2270318"/>
                <a:gd name="connsiteX59" fmla="*/ 113891 w 850946"/>
                <a:gd name="connsiteY59" fmla="*/ 2197775 h 2270318"/>
                <a:gd name="connsiteX60" fmla="*/ 57947 w 850946"/>
                <a:gd name="connsiteY60" fmla="*/ 2189879 h 2270318"/>
                <a:gd name="connsiteX61" fmla="*/ 28835 w 850946"/>
                <a:gd name="connsiteY61" fmla="*/ 2176481 h 2270318"/>
                <a:gd name="connsiteX62" fmla="*/ 512 w 850946"/>
                <a:gd name="connsiteY62" fmla="*/ 2136850 h 2270318"/>
                <a:gd name="connsiteX63" fmla="*/ 46957 w 850946"/>
                <a:gd name="connsiteY63" fmla="*/ 1980933 h 2270318"/>
                <a:gd name="connsiteX64" fmla="*/ 144272 w 850946"/>
                <a:gd name="connsiteY64" fmla="*/ 1810701 h 2270318"/>
                <a:gd name="connsiteX65" fmla="*/ 246482 w 850946"/>
                <a:gd name="connsiteY65" fmla="*/ 1672298 h 2270318"/>
                <a:gd name="connsiteX66" fmla="*/ 265102 w 850946"/>
                <a:gd name="connsiteY66" fmla="*/ 1654913 h 2270318"/>
                <a:gd name="connsiteX67" fmla="*/ 313699 w 850946"/>
                <a:gd name="connsiteY67" fmla="*/ 1601686 h 2270318"/>
                <a:gd name="connsiteX68" fmla="*/ 337094 w 850946"/>
                <a:gd name="connsiteY68" fmla="*/ 1583829 h 2270318"/>
                <a:gd name="connsiteX69" fmla="*/ 319049 w 850946"/>
                <a:gd name="connsiteY69" fmla="*/ 1576697 h 2270318"/>
                <a:gd name="connsiteX70" fmla="*/ 305444 w 850946"/>
                <a:gd name="connsiteY70" fmla="*/ 1558146 h 2270318"/>
                <a:gd name="connsiteX71" fmla="*/ 325829 w 850946"/>
                <a:gd name="connsiteY71" fmla="*/ 1547439 h 2270318"/>
                <a:gd name="connsiteX72" fmla="*/ 341491 w 850946"/>
                <a:gd name="connsiteY72" fmla="*/ 1551640 h 2270318"/>
                <a:gd name="connsiteX73" fmla="*/ 814085 w 850946"/>
                <a:gd name="connsiteY73" fmla="*/ 562930 h 2270318"/>
                <a:gd name="connsiteX74" fmla="*/ 813450 w 850946"/>
                <a:gd name="connsiteY74" fmla="*/ 504766 h 2270318"/>
                <a:gd name="connsiteX75" fmla="*/ 789576 w 850946"/>
                <a:gd name="connsiteY75" fmla="*/ 236498 h 2270318"/>
                <a:gd name="connsiteX76" fmla="*/ 776452 w 850946"/>
                <a:gd name="connsiteY76" fmla="*/ 70346 h 2270318"/>
                <a:gd name="connsiteX77" fmla="*/ 762607 w 850946"/>
                <a:gd name="connsiteY77" fmla="*/ 39416 h 2270318"/>
                <a:gd name="connsiteX78" fmla="*/ 752706 w 850946"/>
                <a:gd name="connsiteY78" fmla="*/ 47937 h 2270318"/>
                <a:gd name="connsiteX79" fmla="*/ 682274 w 850946"/>
                <a:gd name="connsiteY79" fmla="*/ 153551 h 2270318"/>
                <a:gd name="connsiteX80" fmla="*/ 523065 w 850946"/>
                <a:gd name="connsiteY80" fmla="*/ 405711 h 2270318"/>
                <a:gd name="connsiteX81" fmla="*/ 480760 w 850946"/>
                <a:gd name="connsiteY81" fmla="*/ 487287 h 2270318"/>
                <a:gd name="connsiteX82" fmla="*/ 579807 w 850946"/>
                <a:gd name="connsiteY82" fmla="*/ 508375 h 2270318"/>
                <a:gd name="connsiteX83" fmla="*/ 593506 w 850946"/>
                <a:gd name="connsiteY83" fmla="*/ 459366 h 2270318"/>
                <a:gd name="connsiteX84" fmla="*/ 607582 w 850946"/>
                <a:gd name="connsiteY84" fmla="*/ 439075 h 2270318"/>
                <a:gd name="connsiteX85" fmla="*/ 663157 w 850946"/>
                <a:gd name="connsiteY85" fmla="*/ 425882 h 2270318"/>
                <a:gd name="connsiteX86" fmla="*/ 730863 w 850946"/>
                <a:gd name="connsiteY86" fmla="*/ 503343 h 2270318"/>
                <a:gd name="connsiteX87" fmla="*/ 724699 w 850946"/>
                <a:gd name="connsiteY87" fmla="*/ 552300 h 2270318"/>
                <a:gd name="connsiteX88" fmla="*/ 814085 w 850946"/>
                <a:gd name="connsiteY88" fmla="*/ 562930 h 2270318"/>
                <a:gd name="connsiteX89" fmla="*/ 400410 w 850946"/>
                <a:gd name="connsiteY89" fmla="*/ 1733642 h 2270318"/>
                <a:gd name="connsiteX90" fmla="*/ 397496 w 850946"/>
                <a:gd name="connsiteY90" fmla="*/ 1788781 h 2270318"/>
                <a:gd name="connsiteX91" fmla="*/ 413749 w 850946"/>
                <a:gd name="connsiteY91" fmla="*/ 2011151 h 2270318"/>
                <a:gd name="connsiteX92" fmla="*/ 418927 w 850946"/>
                <a:gd name="connsiteY92" fmla="*/ 2051648 h 2270318"/>
                <a:gd name="connsiteX93" fmla="*/ 436715 w 850946"/>
                <a:gd name="connsiteY93" fmla="*/ 2123245 h 2270318"/>
                <a:gd name="connsiteX94" fmla="*/ 467653 w 850946"/>
                <a:gd name="connsiteY94" fmla="*/ 2202858 h 2270318"/>
                <a:gd name="connsiteX95" fmla="*/ 587548 w 850946"/>
                <a:gd name="connsiteY95" fmla="*/ 2205284 h 2270318"/>
                <a:gd name="connsiteX96" fmla="*/ 610676 w 850946"/>
                <a:gd name="connsiteY96" fmla="*/ 2119671 h 2270318"/>
                <a:gd name="connsiteX97" fmla="*/ 604753 w 850946"/>
                <a:gd name="connsiteY97" fmla="*/ 1973201 h 2270318"/>
                <a:gd name="connsiteX98" fmla="*/ 594620 w 850946"/>
                <a:gd name="connsiteY98" fmla="*/ 1913116 h 2270318"/>
                <a:gd name="connsiteX99" fmla="*/ 560022 w 850946"/>
                <a:gd name="connsiteY99" fmla="*/ 1871917 h 2270318"/>
                <a:gd name="connsiteX100" fmla="*/ 550618 w 850946"/>
                <a:gd name="connsiteY100" fmla="*/ 1863576 h 2270318"/>
                <a:gd name="connsiteX101" fmla="*/ 496011 w 850946"/>
                <a:gd name="connsiteY101" fmla="*/ 1826114 h 2270318"/>
                <a:gd name="connsiteX102" fmla="*/ 511261 w 850946"/>
                <a:gd name="connsiteY102" fmla="*/ 1896700 h 2270318"/>
                <a:gd name="connsiteX103" fmla="*/ 519208 w 850946"/>
                <a:gd name="connsiteY103" fmla="*/ 1910390 h 2270318"/>
                <a:gd name="connsiteX104" fmla="*/ 576404 w 850946"/>
                <a:gd name="connsiteY104" fmla="*/ 1961011 h 2270318"/>
                <a:gd name="connsiteX105" fmla="*/ 589408 w 850946"/>
                <a:gd name="connsiteY105" fmla="*/ 1993106 h 2270318"/>
                <a:gd name="connsiteX106" fmla="*/ 526949 w 850946"/>
                <a:gd name="connsiteY106" fmla="*/ 1963471 h 2270318"/>
                <a:gd name="connsiteX107" fmla="*/ 576249 w 850946"/>
                <a:gd name="connsiteY107" fmla="*/ 2146331 h 2270318"/>
                <a:gd name="connsiteX108" fmla="*/ 557681 w 850946"/>
                <a:gd name="connsiteY108" fmla="*/ 2168603 h 2270318"/>
                <a:gd name="connsiteX109" fmla="*/ 504386 w 850946"/>
                <a:gd name="connsiteY109" fmla="*/ 1962888 h 2270318"/>
                <a:gd name="connsiteX110" fmla="*/ 471699 w 850946"/>
                <a:gd name="connsiteY110" fmla="*/ 2027611 h 2270318"/>
                <a:gd name="connsiteX111" fmla="*/ 463264 w 850946"/>
                <a:gd name="connsiteY111" fmla="*/ 1999733 h 2270318"/>
                <a:gd name="connsiteX112" fmla="*/ 482595 w 850946"/>
                <a:gd name="connsiteY112" fmla="*/ 1962597 h 2270318"/>
                <a:gd name="connsiteX113" fmla="*/ 492059 w 850946"/>
                <a:gd name="connsiteY113" fmla="*/ 1902041 h 2270318"/>
                <a:gd name="connsiteX114" fmla="*/ 468793 w 850946"/>
                <a:gd name="connsiteY114" fmla="*/ 1839281 h 2270318"/>
                <a:gd name="connsiteX115" fmla="*/ 436183 w 850946"/>
                <a:gd name="connsiteY115" fmla="*/ 1903412 h 2270318"/>
                <a:gd name="connsiteX116" fmla="*/ 424833 w 850946"/>
                <a:gd name="connsiteY116" fmla="*/ 1879658 h 2270318"/>
                <a:gd name="connsiteX117" fmla="*/ 437992 w 850946"/>
                <a:gd name="connsiteY117" fmla="*/ 1853923 h 2270318"/>
                <a:gd name="connsiteX118" fmla="*/ 439741 w 850946"/>
                <a:gd name="connsiteY118" fmla="*/ 1727367 h 2270318"/>
                <a:gd name="connsiteX119" fmla="*/ 400410 w 850946"/>
                <a:gd name="connsiteY119" fmla="*/ 1733642 h 2270318"/>
                <a:gd name="connsiteX120" fmla="*/ 65748 w 850946"/>
                <a:gd name="connsiteY120" fmla="*/ 2102697 h 2270318"/>
                <a:gd name="connsiteX121" fmla="*/ 167461 w 850946"/>
                <a:gd name="connsiteY121" fmla="*/ 1922803 h 2270318"/>
                <a:gd name="connsiteX122" fmla="*/ 111294 w 850946"/>
                <a:gd name="connsiteY122" fmla="*/ 1933767 h 2270318"/>
                <a:gd name="connsiteX123" fmla="*/ 133531 w 850946"/>
                <a:gd name="connsiteY123" fmla="*/ 1903438 h 2270318"/>
                <a:gd name="connsiteX124" fmla="*/ 164392 w 850946"/>
                <a:gd name="connsiteY124" fmla="*/ 1894771 h 2270318"/>
                <a:gd name="connsiteX125" fmla="*/ 203268 w 850946"/>
                <a:gd name="connsiteY125" fmla="*/ 1868771 h 2270318"/>
                <a:gd name="connsiteX126" fmla="*/ 252715 w 850946"/>
                <a:gd name="connsiteY126" fmla="*/ 1793376 h 2270318"/>
                <a:gd name="connsiteX127" fmla="*/ 262847 w 850946"/>
                <a:gd name="connsiteY127" fmla="*/ 1769081 h 2270318"/>
                <a:gd name="connsiteX128" fmla="*/ 193899 w 850946"/>
                <a:gd name="connsiteY128" fmla="*/ 1800542 h 2270318"/>
                <a:gd name="connsiteX129" fmla="*/ 182034 w 850946"/>
                <a:gd name="connsiteY129" fmla="*/ 1783003 h 2270318"/>
                <a:gd name="connsiteX130" fmla="*/ 88208 w 850946"/>
                <a:gd name="connsiteY130" fmla="*/ 1952713 h 2270318"/>
                <a:gd name="connsiteX131" fmla="*/ 29581 w 850946"/>
                <a:gd name="connsiteY131" fmla="*/ 2106400 h 2270318"/>
                <a:gd name="connsiteX132" fmla="*/ 42697 w 850946"/>
                <a:gd name="connsiteY132" fmla="*/ 2145920 h 2270318"/>
                <a:gd name="connsiteX133" fmla="*/ 101076 w 850946"/>
                <a:gd name="connsiteY133" fmla="*/ 2167960 h 2270318"/>
                <a:gd name="connsiteX134" fmla="*/ 190881 w 850946"/>
                <a:gd name="connsiteY134" fmla="*/ 2112796 h 2270318"/>
                <a:gd name="connsiteX135" fmla="*/ 259624 w 850946"/>
                <a:gd name="connsiteY135" fmla="*/ 2012214 h 2270318"/>
                <a:gd name="connsiteX136" fmla="*/ 331770 w 850946"/>
                <a:gd name="connsiteY136" fmla="*/ 1861638 h 2270318"/>
                <a:gd name="connsiteX137" fmla="*/ 357453 w 850946"/>
                <a:gd name="connsiteY137" fmla="*/ 1775408 h 2270318"/>
                <a:gd name="connsiteX138" fmla="*/ 360685 w 850946"/>
                <a:gd name="connsiteY138" fmla="*/ 1726562 h 2270318"/>
                <a:gd name="connsiteX139" fmla="*/ 332722 w 850946"/>
                <a:gd name="connsiteY139" fmla="*/ 1711020 h 2270318"/>
                <a:gd name="connsiteX140" fmla="*/ 300206 w 850946"/>
                <a:gd name="connsiteY140" fmla="*/ 1787538 h 2270318"/>
                <a:gd name="connsiteX141" fmla="*/ 307519 w 850946"/>
                <a:gd name="connsiteY141" fmla="*/ 1857995 h 2270318"/>
                <a:gd name="connsiteX142" fmla="*/ 302469 w 850946"/>
                <a:gd name="connsiteY142" fmla="*/ 1889568 h 2270318"/>
                <a:gd name="connsiteX143" fmla="*/ 269620 w 850946"/>
                <a:gd name="connsiteY143" fmla="*/ 1804837 h 2270318"/>
                <a:gd name="connsiteX144" fmla="*/ 240807 w 850946"/>
                <a:gd name="connsiteY144" fmla="*/ 1844905 h 2270318"/>
                <a:gd name="connsiteX145" fmla="*/ 224931 w 850946"/>
                <a:gd name="connsiteY145" fmla="*/ 1933056 h 2270318"/>
                <a:gd name="connsiteX146" fmla="*/ 240662 w 850946"/>
                <a:gd name="connsiteY146" fmla="*/ 2007937 h 2270318"/>
                <a:gd name="connsiteX147" fmla="*/ 217533 w 850946"/>
                <a:gd name="connsiteY147" fmla="*/ 2007919 h 2270318"/>
                <a:gd name="connsiteX148" fmla="*/ 191610 w 850946"/>
                <a:gd name="connsiteY148" fmla="*/ 1920171 h 2270318"/>
                <a:gd name="connsiteX149" fmla="*/ 97955 w 850946"/>
                <a:gd name="connsiteY149" fmla="*/ 2094176 h 2270318"/>
                <a:gd name="connsiteX150" fmla="*/ 65748 w 850946"/>
                <a:gd name="connsiteY150" fmla="*/ 2102697 h 2270318"/>
                <a:gd name="connsiteX151" fmla="*/ 442630 w 850946"/>
                <a:gd name="connsiteY151" fmla="*/ 1154870 h 2270318"/>
                <a:gd name="connsiteX152" fmla="*/ 367337 w 850946"/>
                <a:gd name="connsiteY152" fmla="*/ 1554683 h 2270318"/>
                <a:gd name="connsiteX153" fmla="*/ 430388 w 850946"/>
                <a:gd name="connsiteY153" fmla="*/ 1563547 h 2270318"/>
                <a:gd name="connsiteX154" fmla="*/ 466736 w 850946"/>
                <a:gd name="connsiteY154" fmla="*/ 1535969 h 2270318"/>
                <a:gd name="connsiteX155" fmla="*/ 483246 w 850946"/>
                <a:gd name="connsiteY155" fmla="*/ 1444140 h 2270318"/>
                <a:gd name="connsiteX156" fmla="*/ 523546 w 850946"/>
                <a:gd name="connsiteY156" fmla="*/ 1268790 h 2270318"/>
                <a:gd name="connsiteX157" fmla="*/ 545337 w 850946"/>
                <a:gd name="connsiteY157" fmla="*/ 1173061 h 2270318"/>
                <a:gd name="connsiteX158" fmla="*/ 442630 w 850946"/>
                <a:gd name="connsiteY158" fmla="*/ 1154870 h 2270318"/>
                <a:gd name="connsiteX159" fmla="*/ 505072 w 850946"/>
                <a:gd name="connsiteY159" fmla="*/ 1010612 h 2270318"/>
                <a:gd name="connsiteX160" fmla="*/ 588148 w 850946"/>
                <a:gd name="connsiteY160" fmla="*/ 1029514 h 2270318"/>
                <a:gd name="connsiteX161" fmla="*/ 597646 w 850946"/>
                <a:gd name="connsiteY161" fmla="*/ 977754 h 2270318"/>
                <a:gd name="connsiteX162" fmla="*/ 630890 w 850946"/>
                <a:gd name="connsiteY162" fmla="*/ 811430 h 2270318"/>
                <a:gd name="connsiteX163" fmla="*/ 647341 w 850946"/>
                <a:gd name="connsiteY163" fmla="*/ 710009 h 2270318"/>
                <a:gd name="connsiteX164" fmla="*/ 569854 w 850946"/>
                <a:gd name="connsiteY164" fmla="*/ 692058 h 2270318"/>
                <a:gd name="connsiteX165" fmla="*/ 553961 w 850946"/>
                <a:gd name="connsiteY165" fmla="*/ 762567 h 2270318"/>
                <a:gd name="connsiteX166" fmla="*/ 522903 w 850946"/>
                <a:gd name="connsiteY166" fmla="*/ 896581 h 2270318"/>
                <a:gd name="connsiteX167" fmla="*/ 505072 w 850946"/>
                <a:gd name="connsiteY167" fmla="*/ 1010612 h 2270318"/>
                <a:gd name="connsiteX168" fmla="*/ 584890 w 850946"/>
                <a:gd name="connsiteY168" fmla="*/ 611339 h 2270318"/>
                <a:gd name="connsiteX169" fmla="*/ 649844 w 850946"/>
                <a:gd name="connsiteY169" fmla="*/ 626478 h 2270318"/>
                <a:gd name="connsiteX170" fmla="*/ 676848 w 850946"/>
                <a:gd name="connsiteY170" fmla="*/ 615291 h 2270318"/>
                <a:gd name="connsiteX171" fmla="*/ 699213 w 850946"/>
                <a:gd name="connsiteY171" fmla="*/ 496828 h 2270318"/>
                <a:gd name="connsiteX172" fmla="*/ 645275 w 850946"/>
                <a:gd name="connsiteY172" fmla="*/ 458663 h 2270318"/>
                <a:gd name="connsiteX173" fmla="*/ 610111 w 850946"/>
                <a:gd name="connsiteY173" fmla="*/ 496236 h 2270318"/>
                <a:gd name="connsiteX174" fmla="*/ 584890 w 850946"/>
                <a:gd name="connsiteY174" fmla="*/ 611339 h 2270318"/>
                <a:gd name="connsiteX175" fmla="*/ 573755 w 850946"/>
                <a:gd name="connsiteY175" fmla="*/ 1846508 h 2270318"/>
                <a:gd name="connsiteX176" fmla="*/ 484352 w 850946"/>
                <a:gd name="connsiteY176" fmla="*/ 1641668 h 2270318"/>
                <a:gd name="connsiteX177" fmla="*/ 470842 w 850946"/>
                <a:gd name="connsiteY177" fmla="*/ 1697981 h 2270318"/>
                <a:gd name="connsiteX178" fmla="*/ 474091 w 850946"/>
                <a:gd name="connsiteY178" fmla="*/ 1715066 h 2270318"/>
                <a:gd name="connsiteX179" fmla="*/ 473465 w 850946"/>
                <a:gd name="connsiteY179" fmla="*/ 1764521 h 2270318"/>
                <a:gd name="connsiteX180" fmla="*/ 506023 w 850946"/>
                <a:gd name="connsiteY180" fmla="*/ 1802788 h 2270318"/>
                <a:gd name="connsiteX181" fmla="*/ 518762 w 850946"/>
                <a:gd name="connsiteY181" fmla="*/ 1812561 h 2270318"/>
                <a:gd name="connsiteX182" fmla="*/ 573755 w 850946"/>
                <a:gd name="connsiteY182" fmla="*/ 1846508 h 2270318"/>
                <a:gd name="connsiteX183" fmla="*/ 432317 w 850946"/>
                <a:gd name="connsiteY183" fmla="*/ 1697586 h 2270318"/>
                <a:gd name="connsiteX184" fmla="*/ 450011 w 850946"/>
                <a:gd name="connsiteY184" fmla="*/ 1645954 h 2270318"/>
                <a:gd name="connsiteX185" fmla="*/ 355765 w 850946"/>
                <a:gd name="connsiteY185" fmla="*/ 1630241 h 2270318"/>
                <a:gd name="connsiteX186" fmla="*/ 352867 w 850946"/>
                <a:gd name="connsiteY186" fmla="*/ 1681847 h 2270318"/>
                <a:gd name="connsiteX187" fmla="*/ 432317 w 850946"/>
                <a:gd name="connsiteY187" fmla="*/ 1697586 h 2270318"/>
                <a:gd name="connsiteX188" fmla="*/ 207023 w 850946"/>
                <a:gd name="connsiteY188" fmla="*/ 1764486 h 2270318"/>
                <a:gd name="connsiteX189" fmla="*/ 284399 w 850946"/>
                <a:gd name="connsiteY189" fmla="*/ 1738477 h 2270318"/>
                <a:gd name="connsiteX190" fmla="*/ 290382 w 850946"/>
                <a:gd name="connsiteY190" fmla="*/ 1731071 h 2270318"/>
                <a:gd name="connsiteX191" fmla="*/ 323995 w 850946"/>
                <a:gd name="connsiteY191" fmla="*/ 1639919 h 2270318"/>
                <a:gd name="connsiteX192" fmla="*/ 207023 w 850946"/>
                <a:gd name="connsiteY192" fmla="*/ 1764486 h 2270318"/>
                <a:gd name="connsiteX193" fmla="*/ 446753 w 850946"/>
                <a:gd name="connsiteY193" fmla="*/ 1073020 h 2270318"/>
                <a:gd name="connsiteX194" fmla="*/ 459432 w 850946"/>
                <a:gd name="connsiteY194" fmla="*/ 1095797 h 2270318"/>
                <a:gd name="connsiteX195" fmla="*/ 578015 w 850946"/>
                <a:gd name="connsiteY195" fmla="*/ 1118300 h 2270318"/>
                <a:gd name="connsiteX196" fmla="*/ 594886 w 850946"/>
                <a:gd name="connsiteY196" fmla="*/ 1113302 h 2270318"/>
                <a:gd name="connsiteX197" fmla="*/ 594123 w 850946"/>
                <a:gd name="connsiteY197" fmla="*/ 1105081 h 2270318"/>
                <a:gd name="connsiteX198" fmla="*/ 520511 w 850946"/>
                <a:gd name="connsiteY198" fmla="*/ 1094871 h 2270318"/>
                <a:gd name="connsiteX199" fmla="*/ 446753 w 850946"/>
                <a:gd name="connsiteY199" fmla="*/ 1073020 h 2270318"/>
                <a:gd name="connsiteX200" fmla="*/ 450508 w 850946"/>
                <a:gd name="connsiteY200" fmla="*/ 1032601 h 2270318"/>
                <a:gd name="connsiteX201" fmla="*/ 587694 w 850946"/>
                <a:gd name="connsiteY201" fmla="*/ 1061567 h 2270318"/>
                <a:gd name="connsiteX202" fmla="*/ 450508 w 850946"/>
                <a:gd name="connsiteY202" fmla="*/ 1032601 h 2270318"/>
                <a:gd name="connsiteX203" fmla="*/ 577861 w 850946"/>
                <a:gd name="connsiteY203" fmla="*/ 640331 h 2270318"/>
                <a:gd name="connsiteX204" fmla="*/ 592623 w 850946"/>
                <a:gd name="connsiteY204" fmla="*/ 670747 h 2270318"/>
                <a:gd name="connsiteX205" fmla="*/ 654748 w 850946"/>
                <a:gd name="connsiteY205" fmla="*/ 680031 h 2270318"/>
                <a:gd name="connsiteX206" fmla="*/ 642961 w 850946"/>
                <a:gd name="connsiteY206" fmla="*/ 656371 h 2270318"/>
                <a:gd name="connsiteX207" fmla="*/ 577861 w 850946"/>
                <a:gd name="connsiteY207" fmla="*/ 640331 h 2270318"/>
                <a:gd name="connsiteX208" fmla="*/ 454666 w 850946"/>
                <a:gd name="connsiteY208" fmla="*/ 1604420 h 2270318"/>
                <a:gd name="connsiteX209" fmla="*/ 455026 w 850946"/>
                <a:gd name="connsiteY209" fmla="*/ 1599311 h 2270318"/>
                <a:gd name="connsiteX210" fmla="*/ 374693 w 850946"/>
                <a:gd name="connsiteY210" fmla="*/ 1584704 h 2270318"/>
                <a:gd name="connsiteX211" fmla="*/ 362683 w 850946"/>
                <a:gd name="connsiteY211" fmla="*/ 1593131 h 2270318"/>
                <a:gd name="connsiteX212" fmla="*/ 364303 w 850946"/>
                <a:gd name="connsiteY212" fmla="*/ 1599346 h 2270318"/>
                <a:gd name="connsiteX213" fmla="*/ 454666 w 850946"/>
                <a:gd name="connsiteY213" fmla="*/ 1604420 h 2270318"/>
                <a:gd name="connsiteX214" fmla="*/ 412352 w 850946"/>
                <a:gd name="connsiteY214" fmla="*/ 1116551 h 2270318"/>
                <a:gd name="connsiteX215" fmla="*/ 411040 w 850946"/>
                <a:gd name="connsiteY215" fmla="*/ 1123572 h 2270318"/>
                <a:gd name="connsiteX216" fmla="*/ 448665 w 850946"/>
                <a:gd name="connsiteY216" fmla="*/ 1130456 h 2270318"/>
                <a:gd name="connsiteX217" fmla="*/ 449916 w 850946"/>
                <a:gd name="connsiteY217" fmla="*/ 1123683 h 2270318"/>
                <a:gd name="connsiteX218" fmla="*/ 412352 w 850946"/>
                <a:gd name="connsiteY218" fmla="*/ 1116551 h 2270318"/>
                <a:gd name="connsiteX219" fmla="*/ 505012 w 850946"/>
                <a:gd name="connsiteY219" fmla="*/ 1135814 h 2270318"/>
                <a:gd name="connsiteX220" fmla="*/ 504815 w 850946"/>
                <a:gd name="connsiteY220" fmla="*/ 1139285 h 2270318"/>
                <a:gd name="connsiteX221" fmla="*/ 535684 w 850946"/>
                <a:gd name="connsiteY221" fmla="*/ 1141025 h 2270318"/>
                <a:gd name="connsiteX222" fmla="*/ 535873 w 850946"/>
                <a:gd name="connsiteY222" fmla="*/ 1137545 h 2270318"/>
                <a:gd name="connsiteX223" fmla="*/ 505012 w 850946"/>
                <a:gd name="connsiteY223" fmla="*/ 1135814 h 227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</a:cxnLst>
              <a:rect l="l" t="t" r="r" b="b"/>
              <a:pathLst>
                <a:path w="850946" h="2270318">
                  <a:moveTo>
                    <a:pt x="341491" y="1551640"/>
                  </a:moveTo>
                  <a:cubicBezTo>
                    <a:pt x="366780" y="1416468"/>
                    <a:pt x="391478" y="1284503"/>
                    <a:pt x="416398" y="1151415"/>
                  </a:cubicBezTo>
                  <a:cubicBezTo>
                    <a:pt x="380033" y="1154716"/>
                    <a:pt x="388040" y="1118951"/>
                    <a:pt x="371118" y="1095248"/>
                  </a:cubicBezTo>
                  <a:cubicBezTo>
                    <a:pt x="387706" y="1091528"/>
                    <a:pt x="400436" y="1088690"/>
                    <a:pt x="415515" y="1085339"/>
                  </a:cubicBezTo>
                  <a:cubicBezTo>
                    <a:pt x="416064" y="1075712"/>
                    <a:pt x="417907" y="1065253"/>
                    <a:pt x="416981" y="1055069"/>
                  </a:cubicBezTo>
                  <a:cubicBezTo>
                    <a:pt x="413475" y="1016767"/>
                    <a:pt x="426093" y="1002400"/>
                    <a:pt x="464112" y="1002863"/>
                  </a:cubicBezTo>
                  <a:cubicBezTo>
                    <a:pt x="466084" y="1002888"/>
                    <a:pt x="468073" y="1001731"/>
                    <a:pt x="472145" y="1000471"/>
                  </a:cubicBezTo>
                  <a:cubicBezTo>
                    <a:pt x="474382" y="992567"/>
                    <a:pt x="477683" y="983626"/>
                    <a:pt x="479363" y="974402"/>
                  </a:cubicBezTo>
                  <a:cubicBezTo>
                    <a:pt x="489367" y="919795"/>
                    <a:pt x="498111" y="864931"/>
                    <a:pt x="509135" y="810539"/>
                  </a:cubicBezTo>
                  <a:cubicBezTo>
                    <a:pt x="514999" y="781426"/>
                    <a:pt x="525063" y="753180"/>
                    <a:pt x="532247" y="724299"/>
                  </a:cubicBezTo>
                  <a:cubicBezTo>
                    <a:pt x="536944" y="705354"/>
                    <a:pt x="539790" y="685963"/>
                    <a:pt x="517648" y="669435"/>
                  </a:cubicBezTo>
                  <a:cubicBezTo>
                    <a:pt x="527840" y="664412"/>
                    <a:pt x="533850" y="661317"/>
                    <a:pt x="539988" y="658445"/>
                  </a:cubicBezTo>
                  <a:cubicBezTo>
                    <a:pt x="555804" y="651030"/>
                    <a:pt x="556241" y="643040"/>
                    <a:pt x="541925" y="632162"/>
                  </a:cubicBezTo>
                  <a:cubicBezTo>
                    <a:pt x="536387" y="627953"/>
                    <a:pt x="531938" y="622295"/>
                    <a:pt x="525011" y="615317"/>
                  </a:cubicBezTo>
                  <a:cubicBezTo>
                    <a:pt x="539216" y="611202"/>
                    <a:pt x="550309" y="608013"/>
                    <a:pt x="563236" y="604258"/>
                  </a:cubicBezTo>
                  <a:cubicBezTo>
                    <a:pt x="565576" y="583976"/>
                    <a:pt x="567994" y="562913"/>
                    <a:pt x="570874" y="537993"/>
                  </a:cubicBezTo>
                  <a:cubicBezTo>
                    <a:pt x="538350" y="529558"/>
                    <a:pt x="506701" y="521336"/>
                    <a:pt x="475094" y="513159"/>
                  </a:cubicBezTo>
                  <a:cubicBezTo>
                    <a:pt x="443847" y="505066"/>
                    <a:pt x="439329" y="495756"/>
                    <a:pt x="456543" y="468453"/>
                  </a:cubicBezTo>
                  <a:cubicBezTo>
                    <a:pt x="474725" y="439555"/>
                    <a:pt x="495239" y="412149"/>
                    <a:pt x="513867" y="383508"/>
                  </a:cubicBezTo>
                  <a:cubicBezTo>
                    <a:pt x="527798" y="362042"/>
                    <a:pt x="539885" y="339377"/>
                    <a:pt x="553584" y="317748"/>
                  </a:cubicBezTo>
                  <a:cubicBezTo>
                    <a:pt x="613120" y="223631"/>
                    <a:pt x="672467" y="129368"/>
                    <a:pt x="733195" y="35996"/>
                  </a:cubicBezTo>
                  <a:cubicBezTo>
                    <a:pt x="741844" y="22709"/>
                    <a:pt x="747014" y="3600"/>
                    <a:pt x="768445" y="0"/>
                  </a:cubicBezTo>
                  <a:cubicBezTo>
                    <a:pt x="789482" y="15268"/>
                    <a:pt x="798131" y="37882"/>
                    <a:pt x="801020" y="62485"/>
                  </a:cubicBezTo>
                  <a:cubicBezTo>
                    <a:pt x="804484" y="92154"/>
                    <a:pt x="805469" y="122124"/>
                    <a:pt x="807793" y="151947"/>
                  </a:cubicBezTo>
                  <a:cubicBezTo>
                    <a:pt x="813939" y="229914"/>
                    <a:pt x="820308" y="307864"/>
                    <a:pt x="826455" y="385823"/>
                  </a:cubicBezTo>
                  <a:cubicBezTo>
                    <a:pt x="830330" y="434943"/>
                    <a:pt x="833399" y="484132"/>
                    <a:pt x="838216" y="533150"/>
                  </a:cubicBezTo>
                  <a:cubicBezTo>
                    <a:pt x="839759" y="548769"/>
                    <a:pt x="845880" y="563925"/>
                    <a:pt x="850946" y="583333"/>
                  </a:cubicBezTo>
                  <a:cubicBezTo>
                    <a:pt x="827732" y="588742"/>
                    <a:pt x="805941" y="598600"/>
                    <a:pt x="780892" y="589925"/>
                  </a:cubicBezTo>
                  <a:cubicBezTo>
                    <a:pt x="766730" y="585013"/>
                    <a:pt x="752174" y="581036"/>
                    <a:pt x="737524" y="577752"/>
                  </a:cubicBezTo>
                  <a:cubicBezTo>
                    <a:pt x="726688" y="575326"/>
                    <a:pt x="717516" y="580247"/>
                    <a:pt x="715047" y="591014"/>
                  </a:cubicBezTo>
                  <a:cubicBezTo>
                    <a:pt x="709775" y="614057"/>
                    <a:pt x="689946" y="634794"/>
                    <a:pt x="704297" y="658591"/>
                  </a:cubicBezTo>
                  <a:cubicBezTo>
                    <a:pt x="693941" y="667635"/>
                    <a:pt x="685309" y="675204"/>
                    <a:pt x="675219" y="684008"/>
                  </a:cubicBezTo>
                  <a:cubicBezTo>
                    <a:pt x="681940" y="690841"/>
                    <a:pt x="685591" y="694570"/>
                    <a:pt x="689278" y="698230"/>
                  </a:cubicBezTo>
                  <a:cubicBezTo>
                    <a:pt x="696522" y="705457"/>
                    <a:pt x="696453" y="712281"/>
                    <a:pt x="690426" y="720861"/>
                  </a:cubicBezTo>
                  <a:cubicBezTo>
                    <a:pt x="683954" y="730000"/>
                    <a:pt x="677259" y="739918"/>
                    <a:pt x="674464" y="750514"/>
                  </a:cubicBezTo>
                  <a:cubicBezTo>
                    <a:pt x="661049" y="801066"/>
                    <a:pt x="647924" y="851755"/>
                    <a:pt x="636634" y="902813"/>
                  </a:cubicBezTo>
                  <a:cubicBezTo>
                    <a:pt x="629047" y="937086"/>
                    <a:pt x="624641" y="972061"/>
                    <a:pt x="618863" y="1006746"/>
                  </a:cubicBezTo>
                  <a:cubicBezTo>
                    <a:pt x="614688" y="1031898"/>
                    <a:pt x="620981" y="1051049"/>
                    <a:pt x="648138" y="1058987"/>
                  </a:cubicBezTo>
                  <a:cubicBezTo>
                    <a:pt x="652810" y="1060350"/>
                    <a:pt x="656685" y="1064507"/>
                    <a:pt x="660277" y="1066916"/>
                  </a:cubicBezTo>
                  <a:cubicBezTo>
                    <a:pt x="656702" y="1095746"/>
                    <a:pt x="634628" y="1107601"/>
                    <a:pt x="611834" y="1122689"/>
                  </a:cubicBezTo>
                  <a:cubicBezTo>
                    <a:pt x="633308" y="1135393"/>
                    <a:pt x="635400" y="1152976"/>
                    <a:pt x="633316" y="1176721"/>
                  </a:cubicBezTo>
                  <a:cubicBezTo>
                    <a:pt x="607067" y="1155024"/>
                    <a:pt x="590282" y="1185465"/>
                    <a:pt x="569117" y="1181805"/>
                  </a:cubicBezTo>
                  <a:cubicBezTo>
                    <a:pt x="551706" y="1255691"/>
                    <a:pt x="534004" y="1327615"/>
                    <a:pt x="517956" y="1399889"/>
                  </a:cubicBezTo>
                  <a:cubicBezTo>
                    <a:pt x="506366" y="1452096"/>
                    <a:pt x="496834" y="1504739"/>
                    <a:pt x="486804" y="1557272"/>
                  </a:cubicBezTo>
                  <a:cubicBezTo>
                    <a:pt x="484789" y="1567705"/>
                    <a:pt x="488115" y="1576294"/>
                    <a:pt x="499808" y="1579826"/>
                  </a:cubicBezTo>
                  <a:cubicBezTo>
                    <a:pt x="504515" y="1581258"/>
                    <a:pt x="508732" y="1584215"/>
                    <a:pt x="512839" y="1586264"/>
                  </a:cubicBezTo>
                  <a:cubicBezTo>
                    <a:pt x="510438" y="1605552"/>
                    <a:pt x="494356" y="1594348"/>
                    <a:pt x="486718" y="1601386"/>
                  </a:cubicBezTo>
                  <a:cubicBezTo>
                    <a:pt x="528295" y="1658136"/>
                    <a:pt x="556695" y="1721487"/>
                    <a:pt x="577492" y="1788652"/>
                  </a:cubicBezTo>
                  <a:cubicBezTo>
                    <a:pt x="585396" y="1814224"/>
                    <a:pt x="595177" y="1839307"/>
                    <a:pt x="605250" y="1864142"/>
                  </a:cubicBezTo>
                  <a:cubicBezTo>
                    <a:pt x="623672" y="1909610"/>
                    <a:pt x="628687" y="1957753"/>
                    <a:pt x="633676" y="2005716"/>
                  </a:cubicBezTo>
                  <a:cubicBezTo>
                    <a:pt x="639840" y="2064678"/>
                    <a:pt x="640543" y="2123811"/>
                    <a:pt x="626347" y="2182078"/>
                  </a:cubicBezTo>
                  <a:cubicBezTo>
                    <a:pt x="617217" y="2219523"/>
                    <a:pt x="596352" y="2248035"/>
                    <a:pt x="560545" y="2263680"/>
                  </a:cubicBezTo>
                  <a:cubicBezTo>
                    <a:pt x="513910" y="2284023"/>
                    <a:pt x="449788" y="2255416"/>
                    <a:pt x="434932" y="2207770"/>
                  </a:cubicBezTo>
                  <a:cubicBezTo>
                    <a:pt x="410620" y="2129726"/>
                    <a:pt x="393158" y="2050713"/>
                    <a:pt x="384388" y="1969686"/>
                  </a:cubicBezTo>
                  <a:cubicBezTo>
                    <a:pt x="379108" y="1920772"/>
                    <a:pt x="375430" y="1871685"/>
                    <a:pt x="370492" y="1816659"/>
                  </a:cubicBezTo>
                  <a:cubicBezTo>
                    <a:pt x="365632" y="1827280"/>
                    <a:pt x="362065" y="1833838"/>
                    <a:pt x="359562" y="1840773"/>
                  </a:cubicBezTo>
                  <a:cubicBezTo>
                    <a:pt x="353810" y="1856761"/>
                    <a:pt x="349824" y="1873451"/>
                    <a:pt x="342992" y="1888916"/>
                  </a:cubicBezTo>
                  <a:cubicBezTo>
                    <a:pt x="324003" y="1931924"/>
                    <a:pt x="305435" y="1975224"/>
                    <a:pt x="283936" y="2016981"/>
                  </a:cubicBezTo>
                  <a:cubicBezTo>
                    <a:pt x="257507" y="2068279"/>
                    <a:pt x="229389" y="2119731"/>
                    <a:pt x="184760" y="2157390"/>
                  </a:cubicBezTo>
                  <a:cubicBezTo>
                    <a:pt x="164709" y="2174320"/>
                    <a:pt x="145550" y="2195803"/>
                    <a:pt x="113891" y="2197775"/>
                  </a:cubicBezTo>
                  <a:cubicBezTo>
                    <a:pt x="93729" y="2199009"/>
                    <a:pt x="75795" y="2198743"/>
                    <a:pt x="57947" y="2189879"/>
                  </a:cubicBezTo>
                  <a:cubicBezTo>
                    <a:pt x="48346" y="2185130"/>
                    <a:pt x="38899" y="2179833"/>
                    <a:pt x="28835" y="2176481"/>
                  </a:cubicBezTo>
                  <a:cubicBezTo>
                    <a:pt x="-320" y="2166802"/>
                    <a:pt x="-1169" y="2166605"/>
                    <a:pt x="512" y="2136850"/>
                  </a:cubicBezTo>
                  <a:cubicBezTo>
                    <a:pt x="3666" y="2081266"/>
                    <a:pt x="20580" y="2029359"/>
                    <a:pt x="46957" y="1980933"/>
                  </a:cubicBezTo>
                  <a:cubicBezTo>
                    <a:pt x="78213" y="1923523"/>
                    <a:pt x="111157" y="1867048"/>
                    <a:pt x="144272" y="1810701"/>
                  </a:cubicBezTo>
                  <a:cubicBezTo>
                    <a:pt x="173453" y="1761032"/>
                    <a:pt x="203714" y="1711997"/>
                    <a:pt x="246482" y="1672298"/>
                  </a:cubicBezTo>
                  <a:cubicBezTo>
                    <a:pt x="252723" y="1666528"/>
                    <a:pt x="258732" y="1660528"/>
                    <a:pt x="265102" y="1654913"/>
                  </a:cubicBezTo>
                  <a:cubicBezTo>
                    <a:pt x="283173" y="1639019"/>
                    <a:pt x="307047" y="1629075"/>
                    <a:pt x="313699" y="1601686"/>
                  </a:cubicBezTo>
                  <a:cubicBezTo>
                    <a:pt x="315268" y="1595171"/>
                    <a:pt x="327090" y="1591125"/>
                    <a:pt x="337094" y="1583829"/>
                  </a:cubicBezTo>
                  <a:cubicBezTo>
                    <a:pt x="329524" y="1581000"/>
                    <a:pt x="322940" y="1580280"/>
                    <a:pt x="319049" y="1576697"/>
                  </a:cubicBezTo>
                  <a:cubicBezTo>
                    <a:pt x="313485" y="1571631"/>
                    <a:pt x="309885" y="1564430"/>
                    <a:pt x="305444" y="1558146"/>
                  </a:cubicBezTo>
                  <a:cubicBezTo>
                    <a:pt x="312208" y="1554486"/>
                    <a:pt x="318731" y="1550320"/>
                    <a:pt x="325829" y="1547439"/>
                  </a:cubicBezTo>
                  <a:cubicBezTo>
                    <a:pt x="328127" y="1546496"/>
                    <a:pt x="331804" y="1548888"/>
                    <a:pt x="341491" y="1551640"/>
                  </a:cubicBezTo>
                  <a:close/>
                  <a:moveTo>
                    <a:pt x="814085" y="562930"/>
                  </a:moveTo>
                  <a:cubicBezTo>
                    <a:pt x="813922" y="540916"/>
                    <a:pt x="814976" y="522725"/>
                    <a:pt x="813450" y="504766"/>
                  </a:cubicBezTo>
                  <a:cubicBezTo>
                    <a:pt x="805838" y="415312"/>
                    <a:pt x="797300" y="325935"/>
                    <a:pt x="789576" y="236498"/>
                  </a:cubicBezTo>
                  <a:cubicBezTo>
                    <a:pt x="784810" y="181154"/>
                    <a:pt x="781201" y="125707"/>
                    <a:pt x="776452" y="70346"/>
                  </a:cubicBezTo>
                  <a:cubicBezTo>
                    <a:pt x="775491" y="59339"/>
                    <a:pt x="775423" y="46832"/>
                    <a:pt x="762607" y="39416"/>
                  </a:cubicBezTo>
                  <a:cubicBezTo>
                    <a:pt x="758946" y="42477"/>
                    <a:pt x="754952" y="44620"/>
                    <a:pt x="752706" y="47937"/>
                  </a:cubicBezTo>
                  <a:cubicBezTo>
                    <a:pt x="729011" y="82999"/>
                    <a:pt x="705017" y="117898"/>
                    <a:pt x="682274" y="153551"/>
                  </a:cubicBezTo>
                  <a:cubicBezTo>
                    <a:pt x="628807" y="237364"/>
                    <a:pt x="575658" y="321383"/>
                    <a:pt x="523065" y="405711"/>
                  </a:cubicBezTo>
                  <a:cubicBezTo>
                    <a:pt x="506864" y="431694"/>
                    <a:pt x="487095" y="456160"/>
                    <a:pt x="480760" y="487287"/>
                  </a:cubicBezTo>
                  <a:cubicBezTo>
                    <a:pt x="535016" y="510201"/>
                    <a:pt x="548792" y="513133"/>
                    <a:pt x="579807" y="508375"/>
                  </a:cubicBezTo>
                  <a:cubicBezTo>
                    <a:pt x="584205" y="492216"/>
                    <a:pt x="587899" y="475448"/>
                    <a:pt x="593506" y="459366"/>
                  </a:cubicBezTo>
                  <a:cubicBezTo>
                    <a:pt x="596206" y="451685"/>
                    <a:pt x="601144" y="441458"/>
                    <a:pt x="607582" y="439075"/>
                  </a:cubicBezTo>
                  <a:cubicBezTo>
                    <a:pt x="625421" y="432465"/>
                    <a:pt x="645061" y="424227"/>
                    <a:pt x="663157" y="425882"/>
                  </a:cubicBezTo>
                  <a:cubicBezTo>
                    <a:pt x="706474" y="429808"/>
                    <a:pt x="740790" y="453648"/>
                    <a:pt x="730863" y="503343"/>
                  </a:cubicBezTo>
                  <a:cubicBezTo>
                    <a:pt x="727794" y="518731"/>
                    <a:pt x="726834" y="534547"/>
                    <a:pt x="724699" y="552300"/>
                  </a:cubicBezTo>
                  <a:cubicBezTo>
                    <a:pt x="754583" y="555841"/>
                    <a:pt x="781964" y="559107"/>
                    <a:pt x="814085" y="562930"/>
                  </a:cubicBezTo>
                  <a:close/>
                  <a:moveTo>
                    <a:pt x="400410" y="1733642"/>
                  </a:moveTo>
                  <a:cubicBezTo>
                    <a:pt x="399339" y="1752656"/>
                    <a:pt x="397238" y="1770744"/>
                    <a:pt x="397496" y="1788781"/>
                  </a:cubicBezTo>
                  <a:cubicBezTo>
                    <a:pt x="398541" y="1863216"/>
                    <a:pt x="402630" y="1937445"/>
                    <a:pt x="413749" y="2011151"/>
                  </a:cubicBezTo>
                  <a:cubicBezTo>
                    <a:pt x="415789" y="2024619"/>
                    <a:pt x="415952" y="2038438"/>
                    <a:pt x="418927" y="2051648"/>
                  </a:cubicBezTo>
                  <a:cubicBezTo>
                    <a:pt x="424336" y="2075659"/>
                    <a:pt x="434083" y="2099028"/>
                    <a:pt x="436715" y="2123245"/>
                  </a:cubicBezTo>
                  <a:cubicBezTo>
                    <a:pt x="439981" y="2153164"/>
                    <a:pt x="453963" y="2177904"/>
                    <a:pt x="467653" y="2202858"/>
                  </a:cubicBezTo>
                  <a:cubicBezTo>
                    <a:pt x="494639" y="2252021"/>
                    <a:pt x="556987" y="2252879"/>
                    <a:pt x="587548" y="2205284"/>
                  </a:cubicBezTo>
                  <a:cubicBezTo>
                    <a:pt x="604281" y="2179224"/>
                    <a:pt x="608113" y="2149435"/>
                    <a:pt x="610676" y="2119671"/>
                  </a:cubicBezTo>
                  <a:cubicBezTo>
                    <a:pt x="614911" y="2070670"/>
                    <a:pt x="610411" y="2021858"/>
                    <a:pt x="604753" y="1973201"/>
                  </a:cubicBezTo>
                  <a:cubicBezTo>
                    <a:pt x="602387" y="1953047"/>
                    <a:pt x="598795" y="1932987"/>
                    <a:pt x="594620" y="1913116"/>
                  </a:cubicBezTo>
                  <a:cubicBezTo>
                    <a:pt x="590531" y="1893657"/>
                    <a:pt x="589622" y="1870837"/>
                    <a:pt x="560022" y="1871917"/>
                  </a:cubicBezTo>
                  <a:cubicBezTo>
                    <a:pt x="557004" y="1872028"/>
                    <a:pt x="554081" y="1866019"/>
                    <a:pt x="550618" y="1863576"/>
                  </a:cubicBezTo>
                  <a:cubicBezTo>
                    <a:pt x="533687" y="1851763"/>
                    <a:pt x="516593" y="1840190"/>
                    <a:pt x="496011" y="1826114"/>
                  </a:cubicBezTo>
                  <a:cubicBezTo>
                    <a:pt x="501771" y="1853195"/>
                    <a:pt x="506109" y="1875046"/>
                    <a:pt x="511261" y="1896700"/>
                  </a:cubicBezTo>
                  <a:cubicBezTo>
                    <a:pt x="512427" y="1901663"/>
                    <a:pt x="515479" y="1906944"/>
                    <a:pt x="519208" y="1910390"/>
                  </a:cubicBezTo>
                  <a:cubicBezTo>
                    <a:pt x="538007" y="1927561"/>
                    <a:pt x="557338" y="1944157"/>
                    <a:pt x="576404" y="1961011"/>
                  </a:cubicBezTo>
                  <a:cubicBezTo>
                    <a:pt x="585945" y="1969403"/>
                    <a:pt x="595820" y="1977822"/>
                    <a:pt x="589408" y="1993106"/>
                  </a:cubicBezTo>
                  <a:cubicBezTo>
                    <a:pt x="563819" y="1996750"/>
                    <a:pt x="553009" y="1971924"/>
                    <a:pt x="526949" y="1963471"/>
                  </a:cubicBezTo>
                  <a:cubicBezTo>
                    <a:pt x="544231" y="2027653"/>
                    <a:pt x="560125" y="2086547"/>
                    <a:pt x="576249" y="2146331"/>
                  </a:cubicBezTo>
                  <a:cubicBezTo>
                    <a:pt x="572255" y="2151140"/>
                    <a:pt x="567668" y="2156627"/>
                    <a:pt x="557681" y="2168603"/>
                  </a:cubicBezTo>
                  <a:cubicBezTo>
                    <a:pt x="535264" y="2099380"/>
                    <a:pt x="526160" y="2032188"/>
                    <a:pt x="504386" y="1962888"/>
                  </a:cubicBezTo>
                  <a:cubicBezTo>
                    <a:pt x="491604" y="1988228"/>
                    <a:pt x="481695" y="2007791"/>
                    <a:pt x="471699" y="2027611"/>
                  </a:cubicBezTo>
                  <a:cubicBezTo>
                    <a:pt x="456577" y="2020221"/>
                    <a:pt x="458472" y="2009951"/>
                    <a:pt x="463264" y="1999733"/>
                  </a:cubicBezTo>
                  <a:cubicBezTo>
                    <a:pt x="469204" y="1987114"/>
                    <a:pt x="475402" y="1974530"/>
                    <a:pt x="482595" y="1962597"/>
                  </a:cubicBezTo>
                  <a:cubicBezTo>
                    <a:pt x="494082" y="1943532"/>
                    <a:pt x="499277" y="1924509"/>
                    <a:pt x="492059" y="1902041"/>
                  </a:cubicBezTo>
                  <a:cubicBezTo>
                    <a:pt x="485389" y="1881398"/>
                    <a:pt x="479200" y="1860833"/>
                    <a:pt x="468793" y="1839281"/>
                  </a:cubicBezTo>
                  <a:cubicBezTo>
                    <a:pt x="457049" y="1862418"/>
                    <a:pt x="446890" y="1882384"/>
                    <a:pt x="436183" y="1903412"/>
                  </a:cubicBezTo>
                  <a:cubicBezTo>
                    <a:pt x="423710" y="1895697"/>
                    <a:pt x="419973" y="1889276"/>
                    <a:pt x="424833" y="1879658"/>
                  </a:cubicBezTo>
                  <a:cubicBezTo>
                    <a:pt x="429179" y="1871068"/>
                    <a:pt x="433389" y="1862367"/>
                    <a:pt x="437992" y="1853923"/>
                  </a:cubicBezTo>
                  <a:cubicBezTo>
                    <a:pt x="460821" y="1812089"/>
                    <a:pt x="457049" y="1770213"/>
                    <a:pt x="439741" y="1727367"/>
                  </a:cubicBezTo>
                  <a:cubicBezTo>
                    <a:pt x="427928" y="1729253"/>
                    <a:pt x="417487" y="1730916"/>
                    <a:pt x="400410" y="1733642"/>
                  </a:cubicBezTo>
                  <a:close/>
                  <a:moveTo>
                    <a:pt x="65748" y="2102697"/>
                  </a:moveTo>
                  <a:cubicBezTo>
                    <a:pt x="99344" y="2041918"/>
                    <a:pt x="143132" y="1989137"/>
                    <a:pt x="167461" y="1922803"/>
                  </a:cubicBezTo>
                  <a:cubicBezTo>
                    <a:pt x="147333" y="1926746"/>
                    <a:pt x="131491" y="1929833"/>
                    <a:pt x="111294" y="1933767"/>
                  </a:cubicBezTo>
                  <a:cubicBezTo>
                    <a:pt x="115263" y="1915568"/>
                    <a:pt x="119429" y="1906190"/>
                    <a:pt x="133531" y="1903438"/>
                  </a:cubicBezTo>
                  <a:cubicBezTo>
                    <a:pt x="144015" y="1901381"/>
                    <a:pt x="155074" y="1899597"/>
                    <a:pt x="164392" y="1894771"/>
                  </a:cubicBezTo>
                  <a:cubicBezTo>
                    <a:pt x="178262" y="1887613"/>
                    <a:pt x="194010" y="1880438"/>
                    <a:pt x="203268" y="1868771"/>
                  </a:cubicBezTo>
                  <a:cubicBezTo>
                    <a:pt x="221836" y="1845291"/>
                    <a:pt x="236735" y="1818862"/>
                    <a:pt x="252715" y="1793376"/>
                  </a:cubicBezTo>
                  <a:cubicBezTo>
                    <a:pt x="256221" y="1787821"/>
                    <a:pt x="257910" y="1781134"/>
                    <a:pt x="262847" y="1769081"/>
                  </a:cubicBezTo>
                  <a:cubicBezTo>
                    <a:pt x="235835" y="1781417"/>
                    <a:pt x="214867" y="1790975"/>
                    <a:pt x="193899" y="1800542"/>
                  </a:cubicBezTo>
                  <a:cubicBezTo>
                    <a:pt x="190410" y="1795347"/>
                    <a:pt x="187289" y="1790778"/>
                    <a:pt x="182034" y="1783003"/>
                  </a:cubicBezTo>
                  <a:cubicBezTo>
                    <a:pt x="149579" y="1841399"/>
                    <a:pt x="117698" y="1896417"/>
                    <a:pt x="88208" y="1952713"/>
                  </a:cubicBezTo>
                  <a:cubicBezTo>
                    <a:pt x="62697" y="2001422"/>
                    <a:pt x="36825" y="2050010"/>
                    <a:pt x="29581" y="2106400"/>
                  </a:cubicBezTo>
                  <a:cubicBezTo>
                    <a:pt x="27284" y="2124231"/>
                    <a:pt x="30867" y="2136353"/>
                    <a:pt x="42697" y="2145920"/>
                  </a:cubicBezTo>
                  <a:cubicBezTo>
                    <a:pt x="59319" y="2159379"/>
                    <a:pt x="77690" y="2168877"/>
                    <a:pt x="101076" y="2167960"/>
                  </a:cubicBezTo>
                  <a:cubicBezTo>
                    <a:pt x="141924" y="2166365"/>
                    <a:pt x="168018" y="2140313"/>
                    <a:pt x="190881" y="2112796"/>
                  </a:cubicBezTo>
                  <a:cubicBezTo>
                    <a:pt x="216770" y="2081686"/>
                    <a:pt x="240199" y="2047705"/>
                    <a:pt x="259624" y="2012214"/>
                  </a:cubicBezTo>
                  <a:cubicBezTo>
                    <a:pt x="286336" y="1963480"/>
                    <a:pt x="309756" y="1912739"/>
                    <a:pt x="331770" y="1861638"/>
                  </a:cubicBezTo>
                  <a:cubicBezTo>
                    <a:pt x="343557" y="1834258"/>
                    <a:pt x="350535" y="1804580"/>
                    <a:pt x="357453" y="1775408"/>
                  </a:cubicBezTo>
                  <a:cubicBezTo>
                    <a:pt x="361011" y="1760329"/>
                    <a:pt x="359691" y="1744101"/>
                    <a:pt x="360685" y="1726562"/>
                  </a:cubicBezTo>
                  <a:cubicBezTo>
                    <a:pt x="352593" y="1722061"/>
                    <a:pt x="342426" y="1716412"/>
                    <a:pt x="332722" y="1711020"/>
                  </a:cubicBezTo>
                  <a:cubicBezTo>
                    <a:pt x="303652" y="1737011"/>
                    <a:pt x="296452" y="1754585"/>
                    <a:pt x="300206" y="1787538"/>
                  </a:cubicBezTo>
                  <a:cubicBezTo>
                    <a:pt x="302889" y="1810975"/>
                    <a:pt x="305916" y="1834446"/>
                    <a:pt x="307519" y="1857995"/>
                  </a:cubicBezTo>
                  <a:cubicBezTo>
                    <a:pt x="308093" y="1866448"/>
                    <a:pt x="304921" y="1875166"/>
                    <a:pt x="302469" y="1889568"/>
                  </a:cubicBezTo>
                  <a:cubicBezTo>
                    <a:pt x="269457" y="1865410"/>
                    <a:pt x="293048" y="1827554"/>
                    <a:pt x="269620" y="1804837"/>
                  </a:cubicBezTo>
                  <a:cubicBezTo>
                    <a:pt x="259298" y="1819265"/>
                    <a:pt x="250554" y="1832483"/>
                    <a:pt x="240807" y="1844905"/>
                  </a:cubicBezTo>
                  <a:cubicBezTo>
                    <a:pt x="219822" y="1871608"/>
                    <a:pt x="211627" y="1898363"/>
                    <a:pt x="224931" y="1933056"/>
                  </a:cubicBezTo>
                  <a:cubicBezTo>
                    <a:pt x="233624" y="1955713"/>
                    <a:pt x="244039" y="1980351"/>
                    <a:pt x="240662" y="2007937"/>
                  </a:cubicBezTo>
                  <a:cubicBezTo>
                    <a:pt x="231781" y="2007937"/>
                    <a:pt x="224545" y="2007928"/>
                    <a:pt x="217533" y="2007919"/>
                  </a:cubicBezTo>
                  <a:cubicBezTo>
                    <a:pt x="211138" y="1977899"/>
                    <a:pt x="208832" y="1948032"/>
                    <a:pt x="191610" y="1920171"/>
                  </a:cubicBezTo>
                  <a:cubicBezTo>
                    <a:pt x="159429" y="1979810"/>
                    <a:pt x="128370" y="2036835"/>
                    <a:pt x="97955" y="2094176"/>
                  </a:cubicBezTo>
                  <a:cubicBezTo>
                    <a:pt x="91183" y="2106889"/>
                    <a:pt x="83356" y="2111870"/>
                    <a:pt x="65748" y="2102697"/>
                  </a:cubicBezTo>
                  <a:close/>
                  <a:moveTo>
                    <a:pt x="442630" y="1154870"/>
                  </a:moveTo>
                  <a:cubicBezTo>
                    <a:pt x="417187" y="1290058"/>
                    <a:pt x="392618" y="1420420"/>
                    <a:pt x="367337" y="1554683"/>
                  </a:cubicBezTo>
                  <a:cubicBezTo>
                    <a:pt x="390543" y="1558009"/>
                    <a:pt x="410389" y="1561592"/>
                    <a:pt x="430388" y="1563547"/>
                  </a:cubicBezTo>
                  <a:cubicBezTo>
                    <a:pt x="458300" y="1566290"/>
                    <a:pt x="461806" y="1563256"/>
                    <a:pt x="466736" y="1535969"/>
                  </a:cubicBezTo>
                  <a:cubicBezTo>
                    <a:pt x="472273" y="1505365"/>
                    <a:pt x="476620" y="1474504"/>
                    <a:pt x="483246" y="1444140"/>
                  </a:cubicBezTo>
                  <a:cubicBezTo>
                    <a:pt x="496045" y="1385548"/>
                    <a:pt x="510112" y="1327237"/>
                    <a:pt x="523546" y="1268790"/>
                  </a:cubicBezTo>
                  <a:cubicBezTo>
                    <a:pt x="530901" y="1236900"/>
                    <a:pt x="538093" y="1204951"/>
                    <a:pt x="545337" y="1173061"/>
                  </a:cubicBezTo>
                  <a:cubicBezTo>
                    <a:pt x="513490" y="1167420"/>
                    <a:pt x="480477" y="1161565"/>
                    <a:pt x="442630" y="1154870"/>
                  </a:cubicBezTo>
                  <a:close/>
                  <a:moveTo>
                    <a:pt x="505072" y="1010612"/>
                  </a:moveTo>
                  <a:cubicBezTo>
                    <a:pt x="532092" y="1019879"/>
                    <a:pt x="557553" y="1033998"/>
                    <a:pt x="588148" y="1029514"/>
                  </a:cubicBezTo>
                  <a:cubicBezTo>
                    <a:pt x="591457" y="1011366"/>
                    <a:pt x="594329" y="994521"/>
                    <a:pt x="597646" y="977754"/>
                  </a:cubicBezTo>
                  <a:cubicBezTo>
                    <a:pt x="608636" y="922290"/>
                    <a:pt x="619652" y="866834"/>
                    <a:pt x="630890" y="811430"/>
                  </a:cubicBezTo>
                  <a:cubicBezTo>
                    <a:pt x="637620" y="778237"/>
                    <a:pt x="651884" y="746228"/>
                    <a:pt x="647341" y="710009"/>
                  </a:cubicBezTo>
                  <a:cubicBezTo>
                    <a:pt x="621675" y="704068"/>
                    <a:pt x="596926" y="698333"/>
                    <a:pt x="569854" y="692058"/>
                  </a:cubicBezTo>
                  <a:cubicBezTo>
                    <a:pt x="564239" y="716944"/>
                    <a:pt x="559216" y="739790"/>
                    <a:pt x="553961" y="762567"/>
                  </a:cubicBezTo>
                  <a:cubicBezTo>
                    <a:pt x="543665" y="807238"/>
                    <a:pt x="532967" y="851832"/>
                    <a:pt x="522903" y="896581"/>
                  </a:cubicBezTo>
                  <a:cubicBezTo>
                    <a:pt x="514759" y="932877"/>
                    <a:pt x="499851" y="968084"/>
                    <a:pt x="505072" y="1010612"/>
                  </a:cubicBezTo>
                  <a:close/>
                  <a:moveTo>
                    <a:pt x="584890" y="611339"/>
                  </a:moveTo>
                  <a:cubicBezTo>
                    <a:pt x="608216" y="616757"/>
                    <a:pt x="629064" y="621472"/>
                    <a:pt x="649844" y="626478"/>
                  </a:cubicBezTo>
                  <a:cubicBezTo>
                    <a:pt x="661760" y="629333"/>
                    <a:pt x="672904" y="626744"/>
                    <a:pt x="676848" y="615291"/>
                  </a:cubicBezTo>
                  <a:cubicBezTo>
                    <a:pt x="689921" y="576955"/>
                    <a:pt x="700568" y="537470"/>
                    <a:pt x="699213" y="496828"/>
                  </a:cubicBezTo>
                  <a:cubicBezTo>
                    <a:pt x="698236" y="466996"/>
                    <a:pt x="675030" y="453005"/>
                    <a:pt x="645275" y="458663"/>
                  </a:cubicBezTo>
                  <a:cubicBezTo>
                    <a:pt x="624152" y="462701"/>
                    <a:pt x="614594" y="478105"/>
                    <a:pt x="610111" y="496236"/>
                  </a:cubicBezTo>
                  <a:cubicBezTo>
                    <a:pt x="600904" y="533510"/>
                    <a:pt x="593531" y="571237"/>
                    <a:pt x="584890" y="611339"/>
                  </a:cubicBezTo>
                  <a:close/>
                  <a:moveTo>
                    <a:pt x="573755" y="1846508"/>
                  </a:moveTo>
                  <a:cubicBezTo>
                    <a:pt x="546854" y="1774147"/>
                    <a:pt x="527232" y="1704830"/>
                    <a:pt x="484352" y="1641668"/>
                  </a:cubicBezTo>
                  <a:cubicBezTo>
                    <a:pt x="470242" y="1661531"/>
                    <a:pt x="467396" y="1679027"/>
                    <a:pt x="470842" y="1697981"/>
                  </a:cubicBezTo>
                  <a:cubicBezTo>
                    <a:pt x="471913" y="1703836"/>
                    <a:pt x="476423" y="1711731"/>
                    <a:pt x="474091" y="1715066"/>
                  </a:cubicBezTo>
                  <a:cubicBezTo>
                    <a:pt x="462304" y="1732091"/>
                    <a:pt x="473808" y="1748198"/>
                    <a:pt x="473465" y="1764521"/>
                  </a:cubicBezTo>
                  <a:cubicBezTo>
                    <a:pt x="473011" y="1788721"/>
                    <a:pt x="491270" y="1793410"/>
                    <a:pt x="506023" y="1802788"/>
                  </a:cubicBezTo>
                  <a:cubicBezTo>
                    <a:pt x="510515" y="1805634"/>
                    <a:pt x="514236" y="1809715"/>
                    <a:pt x="518762" y="1812561"/>
                  </a:cubicBezTo>
                  <a:cubicBezTo>
                    <a:pt x="535650" y="1823208"/>
                    <a:pt x="552718" y="1833555"/>
                    <a:pt x="573755" y="1846508"/>
                  </a:cubicBezTo>
                  <a:close/>
                  <a:moveTo>
                    <a:pt x="432317" y="1697586"/>
                  </a:moveTo>
                  <a:cubicBezTo>
                    <a:pt x="437889" y="1681316"/>
                    <a:pt x="443890" y="1663760"/>
                    <a:pt x="450011" y="1645954"/>
                  </a:cubicBezTo>
                  <a:cubicBezTo>
                    <a:pt x="420015" y="1629418"/>
                    <a:pt x="389292" y="1627189"/>
                    <a:pt x="355765" y="1630241"/>
                  </a:cubicBezTo>
                  <a:cubicBezTo>
                    <a:pt x="354762" y="1648089"/>
                    <a:pt x="353836" y="1664548"/>
                    <a:pt x="352867" y="1681847"/>
                  </a:cubicBezTo>
                  <a:cubicBezTo>
                    <a:pt x="379099" y="1701564"/>
                    <a:pt x="385391" y="1702927"/>
                    <a:pt x="432317" y="1697586"/>
                  </a:cubicBezTo>
                  <a:close/>
                  <a:moveTo>
                    <a:pt x="207023" y="1764486"/>
                  </a:moveTo>
                  <a:cubicBezTo>
                    <a:pt x="232852" y="1755871"/>
                    <a:pt x="258707" y="1747427"/>
                    <a:pt x="284399" y="1738477"/>
                  </a:cubicBezTo>
                  <a:cubicBezTo>
                    <a:pt x="286945" y="1737577"/>
                    <a:pt x="288522" y="1733694"/>
                    <a:pt x="290382" y="1731071"/>
                  </a:cubicBezTo>
                  <a:cubicBezTo>
                    <a:pt x="309250" y="1704384"/>
                    <a:pt x="327321" y="1677398"/>
                    <a:pt x="323995" y="1639919"/>
                  </a:cubicBezTo>
                  <a:cubicBezTo>
                    <a:pt x="275869" y="1674355"/>
                    <a:pt x="236435" y="1713574"/>
                    <a:pt x="207023" y="1764486"/>
                  </a:cubicBezTo>
                  <a:close/>
                  <a:moveTo>
                    <a:pt x="446753" y="1073020"/>
                  </a:moveTo>
                  <a:cubicBezTo>
                    <a:pt x="440281" y="1090499"/>
                    <a:pt x="449265" y="1093800"/>
                    <a:pt x="459432" y="1095797"/>
                  </a:cubicBezTo>
                  <a:cubicBezTo>
                    <a:pt x="498908" y="1103504"/>
                    <a:pt x="538367" y="1111356"/>
                    <a:pt x="578015" y="1118300"/>
                  </a:cubicBezTo>
                  <a:cubicBezTo>
                    <a:pt x="583167" y="1119200"/>
                    <a:pt x="589220" y="1115094"/>
                    <a:pt x="594886" y="1113302"/>
                  </a:cubicBezTo>
                  <a:cubicBezTo>
                    <a:pt x="594646" y="1110576"/>
                    <a:pt x="594397" y="1107816"/>
                    <a:pt x="594123" y="1105081"/>
                  </a:cubicBezTo>
                  <a:cubicBezTo>
                    <a:pt x="569563" y="1101815"/>
                    <a:pt x="544634" y="1100092"/>
                    <a:pt x="520511" y="1094871"/>
                  </a:cubicBezTo>
                  <a:cubicBezTo>
                    <a:pt x="495959" y="1089522"/>
                    <a:pt x="472171" y="1080718"/>
                    <a:pt x="446753" y="1073020"/>
                  </a:cubicBezTo>
                  <a:close/>
                  <a:moveTo>
                    <a:pt x="450508" y="1032601"/>
                  </a:moveTo>
                  <a:cubicBezTo>
                    <a:pt x="522105" y="1072797"/>
                    <a:pt x="556807" y="1079843"/>
                    <a:pt x="587694" y="1061567"/>
                  </a:cubicBezTo>
                  <a:cubicBezTo>
                    <a:pt x="539499" y="1051400"/>
                    <a:pt x="494999" y="1042004"/>
                    <a:pt x="450508" y="1032601"/>
                  </a:cubicBezTo>
                  <a:close/>
                  <a:moveTo>
                    <a:pt x="577861" y="640331"/>
                  </a:moveTo>
                  <a:cubicBezTo>
                    <a:pt x="568766" y="661368"/>
                    <a:pt x="577775" y="668261"/>
                    <a:pt x="592623" y="670747"/>
                  </a:cubicBezTo>
                  <a:cubicBezTo>
                    <a:pt x="613223" y="674193"/>
                    <a:pt x="633968" y="676953"/>
                    <a:pt x="654748" y="680031"/>
                  </a:cubicBezTo>
                  <a:cubicBezTo>
                    <a:pt x="655159" y="660965"/>
                    <a:pt x="655451" y="659945"/>
                    <a:pt x="642961" y="656371"/>
                  </a:cubicBezTo>
                  <a:cubicBezTo>
                    <a:pt x="621907" y="650378"/>
                    <a:pt x="600441" y="645809"/>
                    <a:pt x="577861" y="640331"/>
                  </a:cubicBezTo>
                  <a:close/>
                  <a:moveTo>
                    <a:pt x="454666" y="1604420"/>
                  </a:moveTo>
                  <a:cubicBezTo>
                    <a:pt x="454786" y="1602723"/>
                    <a:pt x="454906" y="1601026"/>
                    <a:pt x="455026" y="1599311"/>
                  </a:cubicBezTo>
                  <a:cubicBezTo>
                    <a:pt x="428271" y="1594288"/>
                    <a:pt x="401593" y="1588862"/>
                    <a:pt x="374693" y="1584704"/>
                  </a:cubicBezTo>
                  <a:cubicBezTo>
                    <a:pt x="371212" y="1584172"/>
                    <a:pt x="366712" y="1590173"/>
                    <a:pt x="362683" y="1593131"/>
                  </a:cubicBezTo>
                  <a:cubicBezTo>
                    <a:pt x="363223" y="1595205"/>
                    <a:pt x="363771" y="1597271"/>
                    <a:pt x="364303" y="1599346"/>
                  </a:cubicBezTo>
                  <a:cubicBezTo>
                    <a:pt x="394435" y="1601043"/>
                    <a:pt x="424533" y="1602732"/>
                    <a:pt x="454666" y="1604420"/>
                  </a:cubicBezTo>
                  <a:close/>
                  <a:moveTo>
                    <a:pt x="412352" y="1116551"/>
                  </a:moveTo>
                  <a:cubicBezTo>
                    <a:pt x="411914" y="1118891"/>
                    <a:pt x="411486" y="1121232"/>
                    <a:pt x="411040" y="1123572"/>
                  </a:cubicBezTo>
                  <a:cubicBezTo>
                    <a:pt x="423564" y="1125878"/>
                    <a:pt x="436140" y="1128167"/>
                    <a:pt x="448665" y="1130456"/>
                  </a:cubicBezTo>
                  <a:cubicBezTo>
                    <a:pt x="449085" y="1128210"/>
                    <a:pt x="449488" y="1125929"/>
                    <a:pt x="449916" y="1123683"/>
                  </a:cubicBezTo>
                  <a:cubicBezTo>
                    <a:pt x="437375" y="1121309"/>
                    <a:pt x="424876" y="1118943"/>
                    <a:pt x="412352" y="1116551"/>
                  </a:cubicBezTo>
                  <a:close/>
                  <a:moveTo>
                    <a:pt x="505012" y="1135814"/>
                  </a:moveTo>
                  <a:cubicBezTo>
                    <a:pt x="504943" y="1136988"/>
                    <a:pt x="504883" y="1138128"/>
                    <a:pt x="504815" y="1139285"/>
                  </a:cubicBezTo>
                  <a:cubicBezTo>
                    <a:pt x="515119" y="1139868"/>
                    <a:pt x="525389" y="1140443"/>
                    <a:pt x="535684" y="1141025"/>
                  </a:cubicBezTo>
                  <a:cubicBezTo>
                    <a:pt x="535744" y="1139868"/>
                    <a:pt x="535813" y="1138728"/>
                    <a:pt x="535873" y="1137545"/>
                  </a:cubicBezTo>
                  <a:cubicBezTo>
                    <a:pt x="525594" y="1136971"/>
                    <a:pt x="515316" y="1136388"/>
                    <a:pt x="505012" y="1135814"/>
                  </a:cubicBezTo>
                  <a:close/>
                </a:path>
              </a:pathLst>
            </a:custGeom>
            <a:solidFill>
              <a:srgbClr val="1B1464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A084E09B-4680-0AEF-0C98-36F3A48BC531}"/>
                </a:ext>
              </a:extLst>
            </p:cNvPr>
            <p:cNvSpPr/>
            <p:nvPr/>
          </p:nvSpPr>
          <p:spPr>
            <a:xfrm>
              <a:off x="8049902" y="3504328"/>
              <a:ext cx="333529" cy="523522"/>
            </a:xfrm>
            <a:custGeom>
              <a:avLst/>
              <a:gdLst>
                <a:gd name="connsiteX0" fmla="*/ 333325 w 333529"/>
                <a:gd name="connsiteY0" fmla="*/ 523523 h 523522"/>
                <a:gd name="connsiteX1" fmla="*/ 243939 w 333529"/>
                <a:gd name="connsiteY1" fmla="*/ 512884 h 523522"/>
                <a:gd name="connsiteX2" fmla="*/ 250103 w 333529"/>
                <a:gd name="connsiteY2" fmla="*/ 463926 h 523522"/>
                <a:gd name="connsiteX3" fmla="*/ 182397 w 333529"/>
                <a:gd name="connsiteY3" fmla="*/ 386465 h 523522"/>
                <a:gd name="connsiteX4" fmla="*/ 126822 w 333529"/>
                <a:gd name="connsiteY4" fmla="*/ 399659 h 523522"/>
                <a:gd name="connsiteX5" fmla="*/ 112746 w 333529"/>
                <a:gd name="connsiteY5" fmla="*/ 419950 h 523522"/>
                <a:gd name="connsiteX6" fmla="*/ 99047 w 333529"/>
                <a:gd name="connsiteY6" fmla="*/ 468959 h 523522"/>
                <a:gd name="connsiteX7" fmla="*/ 0 w 333529"/>
                <a:gd name="connsiteY7" fmla="*/ 447870 h 523522"/>
                <a:gd name="connsiteX8" fmla="*/ 42305 w 333529"/>
                <a:gd name="connsiteY8" fmla="*/ 366294 h 523522"/>
                <a:gd name="connsiteX9" fmla="*/ 201514 w 333529"/>
                <a:gd name="connsiteY9" fmla="*/ 114134 h 523522"/>
                <a:gd name="connsiteX10" fmla="*/ 271945 w 333529"/>
                <a:gd name="connsiteY10" fmla="*/ 8521 h 523522"/>
                <a:gd name="connsiteX11" fmla="*/ 281847 w 333529"/>
                <a:gd name="connsiteY11" fmla="*/ 0 h 523522"/>
                <a:gd name="connsiteX12" fmla="*/ 295691 w 333529"/>
                <a:gd name="connsiteY12" fmla="*/ 30930 h 523522"/>
                <a:gd name="connsiteX13" fmla="*/ 308816 w 333529"/>
                <a:gd name="connsiteY13" fmla="*/ 197082 h 523522"/>
                <a:gd name="connsiteX14" fmla="*/ 332690 w 333529"/>
                <a:gd name="connsiteY14" fmla="*/ 465350 h 523522"/>
                <a:gd name="connsiteX15" fmla="*/ 333325 w 333529"/>
                <a:gd name="connsiteY15" fmla="*/ 523523 h 52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3529" h="523522">
                  <a:moveTo>
                    <a:pt x="333325" y="523523"/>
                  </a:moveTo>
                  <a:cubicBezTo>
                    <a:pt x="301203" y="519699"/>
                    <a:pt x="273823" y="516433"/>
                    <a:pt x="243939" y="512884"/>
                  </a:cubicBezTo>
                  <a:cubicBezTo>
                    <a:pt x="246074" y="495130"/>
                    <a:pt x="247034" y="479314"/>
                    <a:pt x="250103" y="463926"/>
                  </a:cubicBezTo>
                  <a:cubicBezTo>
                    <a:pt x="260030" y="414232"/>
                    <a:pt x="225714" y="390392"/>
                    <a:pt x="182397" y="386465"/>
                  </a:cubicBezTo>
                  <a:cubicBezTo>
                    <a:pt x="164300" y="384811"/>
                    <a:pt x="144661" y="393049"/>
                    <a:pt x="126822" y="399659"/>
                  </a:cubicBezTo>
                  <a:cubicBezTo>
                    <a:pt x="120384" y="402042"/>
                    <a:pt x="115454" y="412269"/>
                    <a:pt x="112746" y="419950"/>
                  </a:cubicBezTo>
                  <a:cubicBezTo>
                    <a:pt x="107139" y="436032"/>
                    <a:pt x="103444" y="452800"/>
                    <a:pt x="99047" y="468959"/>
                  </a:cubicBezTo>
                  <a:cubicBezTo>
                    <a:pt x="68031" y="473716"/>
                    <a:pt x="54247" y="470793"/>
                    <a:pt x="0" y="447870"/>
                  </a:cubicBezTo>
                  <a:cubicBezTo>
                    <a:pt x="6335" y="416743"/>
                    <a:pt x="26103" y="392278"/>
                    <a:pt x="42305" y="366294"/>
                  </a:cubicBezTo>
                  <a:cubicBezTo>
                    <a:pt x="94906" y="281967"/>
                    <a:pt x="148047" y="197948"/>
                    <a:pt x="201514" y="114134"/>
                  </a:cubicBezTo>
                  <a:cubicBezTo>
                    <a:pt x="224257" y="78481"/>
                    <a:pt x="248251" y="43583"/>
                    <a:pt x="271945" y="8521"/>
                  </a:cubicBezTo>
                  <a:cubicBezTo>
                    <a:pt x="274191" y="5203"/>
                    <a:pt x="278186" y="3060"/>
                    <a:pt x="281847" y="0"/>
                  </a:cubicBezTo>
                  <a:cubicBezTo>
                    <a:pt x="294663" y="7415"/>
                    <a:pt x="294723" y="19922"/>
                    <a:pt x="295691" y="30930"/>
                  </a:cubicBezTo>
                  <a:cubicBezTo>
                    <a:pt x="300449" y="86291"/>
                    <a:pt x="304058" y="141738"/>
                    <a:pt x="308816" y="197082"/>
                  </a:cubicBezTo>
                  <a:cubicBezTo>
                    <a:pt x="316531" y="286519"/>
                    <a:pt x="325069" y="375896"/>
                    <a:pt x="332690" y="465350"/>
                  </a:cubicBezTo>
                  <a:cubicBezTo>
                    <a:pt x="334216" y="483309"/>
                    <a:pt x="333162" y="501500"/>
                    <a:pt x="333325" y="523523"/>
                  </a:cubicBezTo>
                  <a:close/>
                </a:path>
              </a:pathLst>
            </a:custGeom>
            <a:solidFill>
              <a:srgbClr val="FFFF67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EF3AD612-8E90-5551-43EB-FA9E40FF1E66}"/>
                </a:ext>
              </a:extLst>
            </p:cNvPr>
            <p:cNvSpPr/>
            <p:nvPr/>
          </p:nvSpPr>
          <p:spPr>
            <a:xfrm>
              <a:off x="7966609" y="5192288"/>
              <a:ext cx="214870" cy="512998"/>
            </a:xfrm>
            <a:custGeom>
              <a:avLst/>
              <a:gdLst>
                <a:gd name="connsiteX0" fmla="*/ 2944 w 214870"/>
                <a:gd name="connsiteY0" fmla="*/ 6275 h 512998"/>
                <a:gd name="connsiteX1" fmla="*/ 42266 w 214870"/>
                <a:gd name="connsiteY1" fmla="*/ 0 h 512998"/>
                <a:gd name="connsiteX2" fmla="*/ 40517 w 214870"/>
                <a:gd name="connsiteY2" fmla="*/ 126556 h 512998"/>
                <a:gd name="connsiteX3" fmla="*/ 27358 w 214870"/>
                <a:gd name="connsiteY3" fmla="*/ 152291 h 512998"/>
                <a:gd name="connsiteX4" fmla="*/ 38708 w 214870"/>
                <a:gd name="connsiteY4" fmla="*/ 176045 h 512998"/>
                <a:gd name="connsiteX5" fmla="*/ 71318 w 214870"/>
                <a:gd name="connsiteY5" fmla="*/ 111914 h 512998"/>
                <a:gd name="connsiteX6" fmla="*/ 94584 w 214870"/>
                <a:gd name="connsiteY6" fmla="*/ 174673 h 512998"/>
                <a:gd name="connsiteX7" fmla="*/ 85119 w 214870"/>
                <a:gd name="connsiteY7" fmla="*/ 235229 h 512998"/>
                <a:gd name="connsiteX8" fmla="*/ 65789 w 214870"/>
                <a:gd name="connsiteY8" fmla="*/ 272366 h 512998"/>
                <a:gd name="connsiteX9" fmla="*/ 74224 w 214870"/>
                <a:gd name="connsiteY9" fmla="*/ 300243 h 512998"/>
                <a:gd name="connsiteX10" fmla="*/ 106911 w 214870"/>
                <a:gd name="connsiteY10" fmla="*/ 235521 h 512998"/>
                <a:gd name="connsiteX11" fmla="*/ 160206 w 214870"/>
                <a:gd name="connsiteY11" fmla="*/ 441235 h 512998"/>
                <a:gd name="connsiteX12" fmla="*/ 178774 w 214870"/>
                <a:gd name="connsiteY12" fmla="*/ 418964 h 512998"/>
                <a:gd name="connsiteX13" fmla="*/ 129474 w 214870"/>
                <a:gd name="connsiteY13" fmla="*/ 236104 h 512998"/>
                <a:gd name="connsiteX14" fmla="*/ 191933 w 214870"/>
                <a:gd name="connsiteY14" fmla="*/ 265739 h 512998"/>
                <a:gd name="connsiteX15" fmla="*/ 178928 w 214870"/>
                <a:gd name="connsiteY15" fmla="*/ 233644 h 512998"/>
                <a:gd name="connsiteX16" fmla="*/ 121733 w 214870"/>
                <a:gd name="connsiteY16" fmla="*/ 183023 h 512998"/>
                <a:gd name="connsiteX17" fmla="*/ 113786 w 214870"/>
                <a:gd name="connsiteY17" fmla="*/ 169333 h 512998"/>
                <a:gd name="connsiteX18" fmla="*/ 98535 w 214870"/>
                <a:gd name="connsiteY18" fmla="*/ 98747 h 512998"/>
                <a:gd name="connsiteX19" fmla="*/ 153142 w 214870"/>
                <a:gd name="connsiteY19" fmla="*/ 136209 h 512998"/>
                <a:gd name="connsiteX20" fmla="*/ 162546 w 214870"/>
                <a:gd name="connsiteY20" fmla="*/ 144549 h 512998"/>
                <a:gd name="connsiteX21" fmla="*/ 197145 w 214870"/>
                <a:gd name="connsiteY21" fmla="*/ 185749 h 512998"/>
                <a:gd name="connsiteX22" fmla="*/ 207278 w 214870"/>
                <a:gd name="connsiteY22" fmla="*/ 245834 h 512998"/>
                <a:gd name="connsiteX23" fmla="*/ 213201 w 214870"/>
                <a:gd name="connsiteY23" fmla="*/ 392303 h 512998"/>
                <a:gd name="connsiteX24" fmla="*/ 190073 w 214870"/>
                <a:gd name="connsiteY24" fmla="*/ 477917 h 512998"/>
                <a:gd name="connsiteX25" fmla="*/ 70178 w 214870"/>
                <a:gd name="connsiteY25" fmla="*/ 475491 h 512998"/>
                <a:gd name="connsiteX26" fmla="*/ 39239 w 214870"/>
                <a:gd name="connsiteY26" fmla="*/ 395878 h 512998"/>
                <a:gd name="connsiteX27" fmla="*/ 21452 w 214870"/>
                <a:gd name="connsiteY27" fmla="*/ 324281 h 512998"/>
                <a:gd name="connsiteX28" fmla="*/ 16274 w 214870"/>
                <a:gd name="connsiteY28" fmla="*/ 283784 h 512998"/>
                <a:gd name="connsiteX29" fmla="*/ 20 w 214870"/>
                <a:gd name="connsiteY29" fmla="*/ 61413 h 512998"/>
                <a:gd name="connsiteX30" fmla="*/ 2944 w 214870"/>
                <a:gd name="connsiteY30" fmla="*/ 6275 h 51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4870" h="512998">
                  <a:moveTo>
                    <a:pt x="2944" y="6275"/>
                  </a:moveTo>
                  <a:cubicBezTo>
                    <a:pt x="20020" y="3549"/>
                    <a:pt x="30461" y="1886"/>
                    <a:pt x="42266" y="0"/>
                  </a:cubicBezTo>
                  <a:cubicBezTo>
                    <a:pt x="59573" y="42845"/>
                    <a:pt x="63345" y="84722"/>
                    <a:pt x="40517" y="126556"/>
                  </a:cubicBezTo>
                  <a:cubicBezTo>
                    <a:pt x="35913" y="135000"/>
                    <a:pt x="31704" y="143701"/>
                    <a:pt x="27358" y="152291"/>
                  </a:cubicBezTo>
                  <a:cubicBezTo>
                    <a:pt x="22506" y="161909"/>
                    <a:pt x="26244" y="168330"/>
                    <a:pt x="38708" y="176045"/>
                  </a:cubicBezTo>
                  <a:cubicBezTo>
                    <a:pt x="49415" y="155017"/>
                    <a:pt x="59573" y="135051"/>
                    <a:pt x="71318" y="111914"/>
                  </a:cubicBezTo>
                  <a:cubicBezTo>
                    <a:pt x="81716" y="133474"/>
                    <a:pt x="87914" y="154031"/>
                    <a:pt x="94584" y="174673"/>
                  </a:cubicBezTo>
                  <a:cubicBezTo>
                    <a:pt x="101810" y="197142"/>
                    <a:pt x="96607" y="216173"/>
                    <a:pt x="85119" y="235229"/>
                  </a:cubicBezTo>
                  <a:cubicBezTo>
                    <a:pt x="77936" y="247171"/>
                    <a:pt x="71729" y="259747"/>
                    <a:pt x="65789" y="272366"/>
                  </a:cubicBezTo>
                  <a:cubicBezTo>
                    <a:pt x="61005" y="282575"/>
                    <a:pt x="59110" y="292854"/>
                    <a:pt x="74224" y="300243"/>
                  </a:cubicBezTo>
                  <a:cubicBezTo>
                    <a:pt x="84219" y="280432"/>
                    <a:pt x="94129" y="260861"/>
                    <a:pt x="106911" y="235521"/>
                  </a:cubicBezTo>
                  <a:cubicBezTo>
                    <a:pt x="128685" y="304821"/>
                    <a:pt x="137797" y="372012"/>
                    <a:pt x="160206" y="441235"/>
                  </a:cubicBezTo>
                  <a:cubicBezTo>
                    <a:pt x="170193" y="429268"/>
                    <a:pt x="174779" y="423773"/>
                    <a:pt x="178774" y="418964"/>
                  </a:cubicBezTo>
                  <a:cubicBezTo>
                    <a:pt x="162658" y="359179"/>
                    <a:pt x="146756" y="300286"/>
                    <a:pt x="129474" y="236104"/>
                  </a:cubicBezTo>
                  <a:cubicBezTo>
                    <a:pt x="155534" y="244556"/>
                    <a:pt x="166344" y="269382"/>
                    <a:pt x="191933" y="265739"/>
                  </a:cubicBezTo>
                  <a:cubicBezTo>
                    <a:pt x="198345" y="250454"/>
                    <a:pt x="188469" y="242036"/>
                    <a:pt x="178928" y="233644"/>
                  </a:cubicBezTo>
                  <a:cubicBezTo>
                    <a:pt x="159863" y="216781"/>
                    <a:pt x="140532" y="200194"/>
                    <a:pt x="121733" y="183023"/>
                  </a:cubicBezTo>
                  <a:cubicBezTo>
                    <a:pt x="117995" y="179585"/>
                    <a:pt x="114952" y="174296"/>
                    <a:pt x="113786" y="169333"/>
                  </a:cubicBezTo>
                  <a:cubicBezTo>
                    <a:pt x="108634" y="147678"/>
                    <a:pt x="104296" y="125827"/>
                    <a:pt x="98535" y="98747"/>
                  </a:cubicBezTo>
                  <a:cubicBezTo>
                    <a:pt x="119118" y="112831"/>
                    <a:pt x="136220" y="124396"/>
                    <a:pt x="153142" y="136209"/>
                  </a:cubicBezTo>
                  <a:cubicBezTo>
                    <a:pt x="156606" y="138643"/>
                    <a:pt x="159529" y="144652"/>
                    <a:pt x="162546" y="144549"/>
                  </a:cubicBezTo>
                  <a:cubicBezTo>
                    <a:pt x="192147" y="143469"/>
                    <a:pt x="193056" y="166289"/>
                    <a:pt x="197145" y="185749"/>
                  </a:cubicBezTo>
                  <a:cubicBezTo>
                    <a:pt x="201311" y="205612"/>
                    <a:pt x="204903" y="225680"/>
                    <a:pt x="207278" y="245834"/>
                  </a:cubicBezTo>
                  <a:cubicBezTo>
                    <a:pt x="212935" y="294491"/>
                    <a:pt x="217436" y="343303"/>
                    <a:pt x="213201" y="392303"/>
                  </a:cubicBezTo>
                  <a:cubicBezTo>
                    <a:pt x="210647" y="422076"/>
                    <a:pt x="206806" y="451856"/>
                    <a:pt x="190073" y="477917"/>
                  </a:cubicBezTo>
                  <a:cubicBezTo>
                    <a:pt x="159520" y="525511"/>
                    <a:pt x="97172" y="524654"/>
                    <a:pt x="70178" y="475491"/>
                  </a:cubicBezTo>
                  <a:cubicBezTo>
                    <a:pt x="56487" y="450536"/>
                    <a:pt x="42506" y="425796"/>
                    <a:pt x="39239" y="395878"/>
                  </a:cubicBezTo>
                  <a:cubicBezTo>
                    <a:pt x="36608" y="371669"/>
                    <a:pt x="26861" y="348292"/>
                    <a:pt x="21452" y="324281"/>
                  </a:cubicBezTo>
                  <a:cubicBezTo>
                    <a:pt x="18468" y="311070"/>
                    <a:pt x="18305" y="297260"/>
                    <a:pt x="16274" y="283784"/>
                  </a:cubicBezTo>
                  <a:cubicBezTo>
                    <a:pt x="5147" y="210069"/>
                    <a:pt x="1066" y="135840"/>
                    <a:pt x="20" y="61413"/>
                  </a:cubicBezTo>
                  <a:cubicBezTo>
                    <a:pt x="-228" y="43377"/>
                    <a:pt x="1872" y="25289"/>
                    <a:pt x="2944" y="6275"/>
                  </a:cubicBezTo>
                  <a:close/>
                </a:path>
              </a:pathLst>
            </a:custGeom>
            <a:solidFill>
              <a:srgbClr val="E0374A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4C0F58A0-E7FA-AEAD-1586-7D72EC212567}"/>
                </a:ext>
              </a:extLst>
            </p:cNvPr>
            <p:cNvSpPr/>
            <p:nvPr/>
          </p:nvSpPr>
          <p:spPr>
            <a:xfrm>
              <a:off x="7598066" y="5175940"/>
              <a:ext cx="331760" cy="456999"/>
            </a:xfrm>
            <a:custGeom>
              <a:avLst/>
              <a:gdLst>
                <a:gd name="connsiteX0" fmla="*/ 36824 w 331760"/>
                <a:gd name="connsiteY0" fmla="*/ 391677 h 456999"/>
                <a:gd name="connsiteX1" fmla="*/ 69031 w 331760"/>
                <a:gd name="connsiteY1" fmla="*/ 383156 h 456999"/>
                <a:gd name="connsiteX2" fmla="*/ 162685 w 331760"/>
                <a:gd name="connsiteY2" fmla="*/ 209152 h 456999"/>
                <a:gd name="connsiteX3" fmla="*/ 188609 w 331760"/>
                <a:gd name="connsiteY3" fmla="*/ 296900 h 456999"/>
                <a:gd name="connsiteX4" fmla="*/ 211737 w 331760"/>
                <a:gd name="connsiteY4" fmla="*/ 296917 h 456999"/>
                <a:gd name="connsiteX5" fmla="*/ 196007 w 331760"/>
                <a:gd name="connsiteY5" fmla="*/ 222036 h 456999"/>
                <a:gd name="connsiteX6" fmla="*/ 211883 w 331760"/>
                <a:gd name="connsiteY6" fmla="*/ 133885 h 456999"/>
                <a:gd name="connsiteX7" fmla="*/ 240695 w 331760"/>
                <a:gd name="connsiteY7" fmla="*/ 93817 h 456999"/>
                <a:gd name="connsiteX8" fmla="*/ 273545 w 331760"/>
                <a:gd name="connsiteY8" fmla="*/ 178548 h 456999"/>
                <a:gd name="connsiteX9" fmla="*/ 278594 w 331760"/>
                <a:gd name="connsiteY9" fmla="*/ 146975 h 456999"/>
                <a:gd name="connsiteX10" fmla="*/ 271282 w 331760"/>
                <a:gd name="connsiteY10" fmla="*/ 76518 h 456999"/>
                <a:gd name="connsiteX11" fmla="*/ 303797 w 331760"/>
                <a:gd name="connsiteY11" fmla="*/ 0 h 456999"/>
                <a:gd name="connsiteX12" fmla="*/ 331761 w 331760"/>
                <a:gd name="connsiteY12" fmla="*/ 15542 h 456999"/>
                <a:gd name="connsiteX13" fmla="*/ 328529 w 331760"/>
                <a:gd name="connsiteY13" fmla="*/ 64388 h 456999"/>
                <a:gd name="connsiteX14" fmla="*/ 302846 w 331760"/>
                <a:gd name="connsiteY14" fmla="*/ 150619 h 456999"/>
                <a:gd name="connsiteX15" fmla="*/ 230700 w 331760"/>
                <a:gd name="connsiteY15" fmla="*/ 301195 h 456999"/>
                <a:gd name="connsiteX16" fmla="*/ 161957 w 331760"/>
                <a:gd name="connsiteY16" fmla="*/ 401776 h 456999"/>
                <a:gd name="connsiteX17" fmla="*/ 72151 w 331760"/>
                <a:gd name="connsiteY17" fmla="*/ 456940 h 456999"/>
                <a:gd name="connsiteX18" fmla="*/ 13772 w 331760"/>
                <a:gd name="connsiteY18" fmla="*/ 434900 h 456999"/>
                <a:gd name="connsiteX19" fmla="*/ 656 w 331760"/>
                <a:gd name="connsiteY19" fmla="*/ 395381 h 456999"/>
                <a:gd name="connsiteX20" fmla="*/ 59284 w 331760"/>
                <a:gd name="connsiteY20" fmla="*/ 241693 h 456999"/>
                <a:gd name="connsiteX21" fmla="*/ 153110 w 331760"/>
                <a:gd name="connsiteY21" fmla="*/ 71983 h 456999"/>
                <a:gd name="connsiteX22" fmla="*/ 164974 w 331760"/>
                <a:gd name="connsiteY22" fmla="*/ 89523 h 456999"/>
                <a:gd name="connsiteX23" fmla="*/ 233923 w 331760"/>
                <a:gd name="connsiteY23" fmla="*/ 58061 h 456999"/>
                <a:gd name="connsiteX24" fmla="*/ 223790 w 331760"/>
                <a:gd name="connsiteY24" fmla="*/ 82356 h 456999"/>
                <a:gd name="connsiteX25" fmla="*/ 174344 w 331760"/>
                <a:gd name="connsiteY25" fmla="*/ 157751 h 456999"/>
                <a:gd name="connsiteX26" fmla="*/ 135468 w 331760"/>
                <a:gd name="connsiteY26" fmla="*/ 183752 h 456999"/>
                <a:gd name="connsiteX27" fmla="*/ 104607 w 331760"/>
                <a:gd name="connsiteY27" fmla="*/ 192418 h 456999"/>
                <a:gd name="connsiteX28" fmla="*/ 82370 w 331760"/>
                <a:gd name="connsiteY28" fmla="*/ 222748 h 456999"/>
                <a:gd name="connsiteX29" fmla="*/ 138537 w 331760"/>
                <a:gd name="connsiteY29" fmla="*/ 211784 h 456999"/>
                <a:gd name="connsiteX30" fmla="*/ 36824 w 331760"/>
                <a:gd name="connsiteY30" fmla="*/ 391677 h 45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1760" h="456999">
                  <a:moveTo>
                    <a:pt x="36824" y="391677"/>
                  </a:moveTo>
                  <a:cubicBezTo>
                    <a:pt x="54432" y="400850"/>
                    <a:pt x="62259" y="395869"/>
                    <a:pt x="69031" y="383156"/>
                  </a:cubicBezTo>
                  <a:cubicBezTo>
                    <a:pt x="99446" y="325815"/>
                    <a:pt x="130504" y="268791"/>
                    <a:pt x="162685" y="209152"/>
                  </a:cubicBezTo>
                  <a:cubicBezTo>
                    <a:pt x="179907" y="237012"/>
                    <a:pt x="182213" y="266879"/>
                    <a:pt x="188609" y="296900"/>
                  </a:cubicBezTo>
                  <a:cubicBezTo>
                    <a:pt x="195612" y="296908"/>
                    <a:pt x="202856" y="296917"/>
                    <a:pt x="211737" y="296917"/>
                  </a:cubicBezTo>
                  <a:cubicBezTo>
                    <a:pt x="215123" y="269322"/>
                    <a:pt x="204699" y="244693"/>
                    <a:pt x="196007" y="222036"/>
                  </a:cubicBezTo>
                  <a:cubicBezTo>
                    <a:pt x="182702" y="187343"/>
                    <a:pt x="190897" y="160589"/>
                    <a:pt x="211883" y="133885"/>
                  </a:cubicBezTo>
                  <a:cubicBezTo>
                    <a:pt x="221630" y="121464"/>
                    <a:pt x="230374" y="108245"/>
                    <a:pt x="240695" y="93817"/>
                  </a:cubicBezTo>
                  <a:cubicBezTo>
                    <a:pt x="264124" y="116526"/>
                    <a:pt x="240532" y="154391"/>
                    <a:pt x="273545" y="178548"/>
                  </a:cubicBezTo>
                  <a:cubicBezTo>
                    <a:pt x="275997" y="164146"/>
                    <a:pt x="279168" y="155436"/>
                    <a:pt x="278594" y="146975"/>
                  </a:cubicBezTo>
                  <a:cubicBezTo>
                    <a:pt x="276991" y="123427"/>
                    <a:pt x="273965" y="99964"/>
                    <a:pt x="271282" y="76518"/>
                  </a:cubicBezTo>
                  <a:cubicBezTo>
                    <a:pt x="267527" y="43565"/>
                    <a:pt x="274728" y="25992"/>
                    <a:pt x="303797" y="0"/>
                  </a:cubicBezTo>
                  <a:cubicBezTo>
                    <a:pt x="313501" y="5392"/>
                    <a:pt x="323668" y="11041"/>
                    <a:pt x="331761" y="15542"/>
                  </a:cubicBezTo>
                  <a:cubicBezTo>
                    <a:pt x="330775" y="33081"/>
                    <a:pt x="332095" y="49309"/>
                    <a:pt x="328529" y="64388"/>
                  </a:cubicBezTo>
                  <a:cubicBezTo>
                    <a:pt x="321611" y="93552"/>
                    <a:pt x="314633" y="123230"/>
                    <a:pt x="302846" y="150619"/>
                  </a:cubicBezTo>
                  <a:cubicBezTo>
                    <a:pt x="280831" y="201719"/>
                    <a:pt x="257420" y="252469"/>
                    <a:pt x="230700" y="301195"/>
                  </a:cubicBezTo>
                  <a:cubicBezTo>
                    <a:pt x="211274" y="336694"/>
                    <a:pt x="187854" y="370666"/>
                    <a:pt x="161957" y="401776"/>
                  </a:cubicBezTo>
                  <a:cubicBezTo>
                    <a:pt x="139094" y="429293"/>
                    <a:pt x="112999" y="455337"/>
                    <a:pt x="72151" y="456940"/>
                  </a:cubicBezTo>
                  <a:cubicBezTo>
                    <a:pt x="48765" y="457849"/>
                    <a:pt x="30394" y="448359"/>
                    <a:pt x="13772" y="434900"/>
                  </a:cubicBezTo>
                  <a:cubicBezTo>
                    <a:pt x="1942" y="425333"/>
                    <a:pt x="-1641" y="413212"/>
                    <a:pt x="656" y="395381"/>
                  </a:cubicBezTo>
                  <a:cubicBezTo>
                    <a:pt x="7900" y="338991"/>
                    <a:pt x="33772" y="290402"/>
                    <a:pt x="59284" y="241693"/>
                  </a:cubicBezTo>
                  <a:cubicBezTo>
                    <a:pt x="88773" y="185397"/>
                    <a:pt x="120654" y="130379"/>
                    <a:pt x="153110" y="71983"/>
                  </a:cubicBezTo>
                  <a:cubicBezTo>
                    <a:pt x="158365" y="79758"/>
                    <a:pt x="161485" y="84327"/>
                    <a:pt x="164974" y="89523"/>
                  </a:cubicBezTo>
                  <a:cubicBezTo>
                    <a:pt x="185942" y="79956"/>
                    <a:pt x="206911" y="70397"/>
                    <a:pt x="233923" y="58061"/>
                  </a:cubicBezTo>
                  <a:cubicBezTo>
                    <a:pt x="228985" y="70114"/>
                    <a:pt x="227296" y="76801"/>
                    <a:pt x="223790" y="82356"/>
                  </a:cubicBezTo>
                  <a:cubicBezTo>
                    <a:pt x="207811" y="107842"/>
                    <a:pt x="192912" y="134271"/>
                    <a:pt x="174344" y="157751"/>
                  </a:cubicBezTo>
                  <a:cubicBezTo>
                    <a:pt x="165086" y="169418"/>
                    <a:pt x="149338" y="176593"/>
                    <a:pt x="135468" y="183752"/>
                  </a:cubicBezTo>
                  <a:cubicBezTo>
                    <a:pt x="126149" y="188578"/>
                    <a:pt x="115082" y="190361"/>
                    <a:pt x="104607" y="192418"/>
                  </a:cubicBezTo>
                  <a:cubicBezTo>
                    <a:pt x="90496" y="195170"/>
                    <a:pt x="86339" y="204548"/>
                    <a:pt x="82370" y="222748"/>
                  </a:cubicBezTo>
                  <a:cubicBezTo>
                    <a:pt x="102566" y="218813"/>
                    <a:pt x="118408" y="215727"/>
                    <a:pt x="138537" y="211784"/>
                  </a:cubicBezTo>
                  <a:cubicBezTo>
                    <a:pt x="114208" y="278118"/>
                    <a:pt x="70419" y="330898"/>
                    <a:pt x="36824" y="391677"/>
                  </a:cubicBezTo>
                  <a:close/>
                </a:path>
              </a:pathLst>
            </a:custGeom>
            <a:solidFill>
              <a:srgbClr val="E0374A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4BD180A7-9B01-47D6-38AF-3A4EE13F5A66}"/>
                </a:ext>
              </a:extLst>
            </p:cNvPr>
            <p:cNvSpPr/>
            <p:nvPr/>
          </p:nvSpPr>
          <p:spPr>
            <a:xfrm>
              <a:off x="7936479" y="4619790"/>
              <a:ext cx="177999" cy="409489"/>
            </a:xfrm>
            <a:custGeom>
              <a:avLst/>
              <a:gdLst>
                <a:gd name="connsiteX0" fmla="*/ 75292 w 177999"/>
                <a:gd name="connsiteY0" fmla="*/ 0 h 409489"/>
                <a:gd name="connsiteX1" fmla="*/ 177999 w 177999"/>
                <a:gd name="connsiteY1" fmla="*/ 18191 h 409489"/>
                <a:gd name="connsiteX2" fmla="*/ 156208 w 177999"/>
                <a:gd name="connsiteY2" fmla="*/ 113920 h 409489"/>
                <a:gd name="connsiteX3" fmla="*/ 115909 w 177999"/>
                <a:gd name="connsiteY3" fmla="*/ 289270 h 409489"/>
                <a:gd name="connsiteX4" fmla="*/ 99398 w 177999"/>
                <a:gd name="connsiteY4" fmla="*/ 381099 h 409489"/>
                <a:gd name="connsiteX5" fmla="*/ 63051 w 177999"/>
                <a:gd name="connsiteY5" fmla="*/ 408677 h 409489"/>
                <a:gd name="connsiteX6" fmla="*/ 0 w 177999"/>
                <a:gd name="connsiteY6" fmla="*/ 399813 h 409489"/>
                <a:gd name="connsiteX7" fmla="*/ 75292 w 177999"/>
                <a:gd name="connsiteY7" fmla="*/ 0 h 40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999" h="409489">
                  <a:moveTo>
                    <a:pt x="75292" y="0"/>
                  </a:moveTo>
                  <a:cubicBezTo>
                    <a:pt x="113140" y="6695"/>
                    <a:pt x="146153" y="12550"/>
                    <a:pt x="177999" y="18191"/>
                  </a:cubicBezTo>
                  <a:cubicBezTo>
                    <a:pt x="170764" y="50072"/>
                    <a:pt x="163572" y="82022"/>
                    <a:pt x="156208" y="113920"/>
                  </a:cubicBezTo>
                  <a:cubicBezTo>
                    <a:pt x="142775" y="172367"/>
                    <a:pt x="128708" y="230677"/>
                    <a:pt x="115909" y="289270"/>
                  </a:cubicBezTo>
                  <a:cubicBezTo>
                    <a:pt x="109282" y="319634"/>
                    <a:pt x="104927" y="350495"/>
                    <a:pt x="99398" y="381099"/>
                  </a:cubicBezTo>
                  <a:cubicBezTo>
                    <a:pt x="94469" y="408385"/>
                    <a:pt x="90963" y="411420"/>
                    <a:pt x="63051" y="408677"/>
                  </a:cubicBezTo>
                  <a:cubicBezTo>
                    <a:pt x="43042" y="406714"/>
                    <a:pt x="23206" y="403139"/>
                    <a:pt x="0" y="399813"/>
                  </a:cubicBezTo>
                  <a:cubicBezTo>
                    <a:pt x="25280" y="265550"/>
                    <a:pt x="49849" y="135188"/>
                    <a:pt x="75292" y="0"/>
                  </a:cubicBezTo>
                  <a:close/>
                </a:path>
              </a:pathLst>
            </a:custGeom>
            <a:solidFill>
              <a:srgbClr val="22B573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E559CE1A-6BCA-8FCD-674F-D1E8CCAA7D10}"/>
                </a:ext>
              </a:extLst>
            </p:cNvPr>
            <p:cNvSpPr/>
            <p:nvPr/>
          </p:nvSpPr>
          <p:spPr>
            <a:xfrm>
              <a:off x="8073131" y="4156978"/>
              <a:ext cx="144234" cy="338313"/>
            </a:xfrm>
            <a:custGeom>
              <a:avLst/>
              <a:gdLst>
                <a:gd name="connsiteX0" fmla="*/ 1083 w 144234"/>
                <a:gd name="connsiteY0" fmla="*/ 318554 h 338313"/>
                <a:gd name="connsiteX1" fmla="*/ 18922 w 144234"/>
                <a:gd name="connsiteY1" fmla="*/ 204523 h 338313"/>
                <a:gd name="connsiteX2" fmla="*/ 49981 w 144234"/>
                <a:gd name="connsiteY2" fmla="*/ 70509 h 338313"/>
                <a:gd name="connsiteX3" fmla="*/ 65874 w 144234"/>
                <a:gd name="connsiteY3" fmla="*/ 0 h 338313"/>
                <a:gd name="connsiteX4" fmla="*/ 143361 w 144234"/>
                <a:gd name="connsiteY4" fmla="*/ 17951 h 338313"/>
                <a:gd name="connsiteX5" fmla="*/ 126910 w 144234"/>
                <a:gd name="connsiteY5" fmla="*/ 119372 h 338313"/>
                <a:gd name="connsiteX6" fmla="*/ 93666 w 144234"/>
                <a:gd name="connsiteY6" fmla="*/ 285696 h 338313"/>
                <a:gd name="connsiteX7" fmla="*/ 84168 w 144234"/>
                <a:gd name="connsiteY7" fmla="*/ 337456 h 338313"/>
                <a:gd name="connsiteX8" fmla="*/ 1083 w 144234"/>
                <a:gd name="connsiteY8" fmla="*/ 318554 h 338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234" h="338313">
                  <a:moveTo>
                    <a:pt x="1083" y="318554"/>
                  </a:moveTo>
                  <a:cubicBezTo>
                    <a:pt x="-4138" y="276035"/>
                    <a:pt x="10778" y="240819"/>
                    <a:pt x="18922" y="204523"/>
                  </a:cubicBezTo>
                  <a:cubicBezTo>
                    <a:pt x="28986" y="159774"/>
                    <a:pt x="39685" y="115189"/>
                    <a:pt x="49981" y="70509"/>
                  </a:cubicBezTo>
                  <a:cubicBezTo>
                    <a:pt x="55235" y="47732"/>
                    <a:pt x="60259" y="24886"/>
                    <a:pt x="65874" y="0"/>
                  </a:cubicBezTo>
                  <a:cubicBezTo>
                    <a:pt x="92946" y="6275"/>
                    <a:pt x="117695" y="12010"/>
                    <a:pt x="143361" y="17951"/>
                  </a:cubicBezTo>
                  <a:cubicBezTo>
                    <a:pt x="147896" y="54170"/>
                    <a:pt x="133640" y="86179"/>
                    <a:pt x="126910" y="119372"/>
                  </a:cubicBezTo>
                  <a:cubicBezTo>
                    <a:pt x="115672" y="174776"/>
                    <a:pt x="104656" y="230232"/>
                    <a:pt x="93666" y="285696"/>
                  </a:cubicBezTo>
                  <a:cubicBezTo>
                    <a:pt x="90348" y="302463"/>
                    <a:pt x="87477" y="319300"/>
                    <a:pt x="84168" y="337456"/>
                  </a:cubicBezTo>
                  <a:cubicBezTo>
                    <a:pt x="53555" y="341940"/>
                    <a:pt x="28095" y="327821"/>
                    <a:pt x="1083" y="318554"/>
                  </a:cubicBezTo>
                  <a:close/>
                </a:path>
              </a:pathLst>
            </a:custGeom>
            <a:solidFill>
              <a:srgbClr val="22B573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50CF3C17-5EF2-2484-7D2C-7F4F7B43D2AB}"/>
                </a:ext>
              </a:extLst>
            </p:cNvPr>
            <p:cNvSpPr/>
            <p:nvPr/>
          </p:nvSpPr>
          <p:spPr>
            <a:xfrm>
              <a:off x="8154032" y="3922341"/>
              <a:ext cx="114437" cy="170120"/>
            </a:xfrm>
            <a:custGeom>
              <a:avLst/>
              <a:gdLst>
                <a:gd name="connsiteX0" fmla="*/ 0 w 114437"/>
                <a:gd name="connsiteY0" fmla="*/ 153918 h 170120"/>
                <a:gd name="connsiteX1" fmla="*/ 25220 w 114437"/>
                <a:gd name="connsiteY1" fmla="*/ 38807 h 170120"/>
                <a:gd name="connsiteX2" fmla="*/ 60385 w 114437"/>
                <a:gd name="connsiteY2" fmla="*/ 1234 h 170120"/>
                <a:gd name="connsiteX3" fmla="*/ 114323 w 114437"/>
                <a:gd name="connsiteY3" fmla="*/ 39398 h 170120"/>
                <a:gd name="connsiteX4" fmla="*/ 91957 w 114437"/>
                <a:gd name="connsiteY4" fmla="*/ 157862 h 170120"/>
                <a:gd name="connsiteX5" fmla="*/ 64954 w 114437"/>
                <a:gd name="connsiteY5" fmla="*/ 169049 h 170120"/>
                <a:gd name="connsiteX6" fmla="*/ 0 w 114437"/>
                <a:gd name="connsiteY6" fmla="*/ 153918 h 17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437" h="170120">
                  <a:moveTo>
                    <a:pt x="0" y="153918"/>
                  </a:moveTo>
                  <a:cubicBezTo>
                    <a:pt x="8650" y="113816"/>
                    <a:pt x="16022" y="76089"/>
                    <a:pt x="25220" y="38807"/>
                  </a:cubicBezTo>
                  <a:cubicBezTo>
                    <a:pt x="29704" y="20684"/>
                    <a:pt x="39262" y="5271"/>
                    <a:pt x="60385" y="1234"/>
                  </a:cubicBezTo>
                  <a:cubicBezTo>
                    <a:pt x="90148" y="-4424"/>
                    <a:pt x="113354" y="9566"/>
                    <a:pt x="114323" y="39398"/>
                  </a:cubicBezTo>
                  <a:cubicBezTo>
                    <a:pt x="115669" y="80049"/>
                    <a:pt x="105030" y="119534"/>
                    <a:pt x="91957" y="157862"/>
                  </a:cubicBezTo>
                  <a:cubicBezTo>
                    <a:pt x="88014" y="169315"/>
                    <a:pt x="76870" y="171912"/>
                    <a:pt x="64954" y="169049"/>
                  </a:cubicBezTo>
                  <a:cubicBezTo>
                    <a:pt x="44166" y="164051"/>
                    <a:pt x="23326" y="159336"/>
                    <a:pt x="0" y="153918"/>
                  </a:cubicBezTo>
                  <a:close/>
                </a:path>
              </a:pathLst>
            </a:custGeom>
            <a:solidFill>
              <a:srgbClr val="22B573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7532C01B-B580-2B0F-533E-82FC004E31A3}"/>
                </a:ext>
              </a:extLst>
            </p:cNvPr>
            <p:cNvSpPr/>
            <p:nvPr/>
          </p:nvSpPr>
          <p:spPr>
            <a:xfrm>
              <a:off x="8037908" y="5106588"/>
              <a:ext cx="104988" cy="204840"/>
            </a:xfrm>
            <a:custGeom>
              <a:avLst/>
              <a:gdLst>
                <a:gd name="connsiteX0" fmla="*/ 104988 w 104988"/>
                <a:gd name="connsiteY0" fmla="*/ 204840 h 204840"/>
                <a:gd name="connsiteX1" fmla="*/ 49996 w 104988"/>
                <a:gd name="connsiteY1" fmla="*/ 170893 h 204840"/>
                <a:gd name="connsiteX2" fmla="*/ 37257 w 104988"/>
                <a:gd name="connsiteY2" fmla="*/ 161120 h 204840"/>
                <a:gd name="connsiteX3" fmla="*/ 4699 w 104988"/>
                <a:gd name="connsiteY3" fmla="*/ 122853 h 204840"/>
                <a:gd name="connsiteX4" fmla="*/ 5325 w 104988"/>
                <a:gd name="connsiteY4" fmla="*/ 73398 h 204840"/>
                <a:gd name="connsiteX5" fmla="*/ 2076 w 104988"/>
                <a:gd name="connsiteY5" fmla="*/ 56313 h 204840"/>
                <a:gd name="connsiteX6" fmla="*/ 15586 w 104988"/>
                <a:gd name="connsiteY6" fmla="*/ 0 h 204840"/>
                <a:gd name="connsiteX7" fmla="*/ 104988 w 104988"/>
                <a:gd name="connsiteY7" fmla="*/ 204840 h 204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988" h="204840">
                  <a:moveTo>
                    <a:pt x="104988" y="204840"/>
                  </a:moveTo>
                  <a:cubicBezTo>
                    <a:pt x="83951" y="191878"/>
                    <a:pt x="66892" y="181531"/>
                    <a:pt x="49996" y="170893"/>
                  </a:cubicBezTo>
                  <a:cubicBezTo>
                    <a:pt x="45461" y="168047"/>
                    <a:pt x="41749" y="163966"/>
                    <a:pt x="37257" y="161120"/>
                  </a:cubicBezTo>
                  <a:cubicBezTo>
                    <a:pt x="22504" y="151742"/>
                    <a:pt x="4244" y="147053"/>
                    <a:pt x="4699" y="122853"/>
                  </a:cubicBezTo>
                  <a:cubicBezTo>
                    <a:pt x="5050" y="106539"/>
                    <a:pt x="-6463" y="90431"/>
                    <a:pt x="5325" y="73398"/>
                  </a:cubicBezTo>
                  <a:cubicBezTo>
                    <a:pt x="7648" y="70063"/>
                    <a:pt x="3139" y="62168"/>
                    <a:pt x="2076" y="56313"/>
                  </a:cubicBezTo>
                  <a:cubicBezTo>
                    <a:pt x="-1362" y="37359"/>
                    <a:pt x="1484" y="19863"/>
                    <a:pt x="15586" y="0"/>
                  </a:cubicBezTo>
                  <a:cubicBezTo>
                    <a:pt x="58465" y="63162"/>
                    <a:pt x="78088" y="132480"/>
                    <a:pt x="104988" y="204840"/>
                  </a:cubicBezTo>
                  <a:close/>
                </a:path>
              </a:pathLst>
            </a:custGeom>
            <a:solidFill>
              <a:srgbClr val="E0374A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0AEA9BAC-B8EC-3B42-ECAE-B0FB5B1F4763}"/>
                </a:ext>
              </a:extLst>
            </p:cNvPr>
            <p:cNvSpPr/>
            <p:nvPr/>
          </p:nvSpPr>
          <p:spPr>
            <a:xfrm>
              <a:off x="7922018" y="5094010"/>
              <a:ext cx="97143" cy="71184"/>
            </a:xfrm>
            <a:custGeom>
              <a:avLst/>
              <a:gdLst>
                <a:gd name="connsiteX0" fmla="*/ 79441 w 97143"/>
                <a:gd name="connsiteY0" fmla="*/ 68497 h 71184"/>
                <a:gd name="connsiteX1" fmla="*/ 0 w 97143"/>
                <a:gd name="connsiteY1" fmla="*/ 52767 h 71184"/>
                <a:gd name="connsiteX2" fmla="*/ 2898 w 97143"/>
                <a:gd name="connsiteY2" fmla="*/ 1160 h 71184"/>
                <a:gd name="connsiteX3" fmla="*/ 97144 w 97143"/>
                <a:gd name="connsiteY3" fmla="*/ 16873 h 71184"/>
                <a:gd name="connsiteX4" fmla="*/ 79441 w 97143"/>
                <a:gd name="connsiteY4" fmla="*/ 68497 h 7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43" h="71184">
                  <a:moveTo>
                    <a:pt x="79441" y="68497"/>
                  </a:moveTo>
                  <a:cubicBezTo>
                    <a:pt x="32507" y="73838"/>
                    <a:pt x="26215" y="72475"/>
                    <a:pt x="0" y="52767"/>
                  </a:cubicBezTo>
                  <a:cubicBezTo>
                    <a:pt x="969" y="35467"/>
                    <a:pt x="1895" y="19008"/>
                    <a:pt x="2898" y="1160"/>
                  </a:cubicBezTo>
                  <a:cubicBezTo>
                    <a:pt x="36425" y="-1892"/>
                    <a:pt x="67148" y="337"/>
                    <a:pt x="97144" y="16873"/>
                  </a:cubicBezTo>
                  <a:cubicBezTo>
                    <a:pt x="91014" y="34670"/>
                    <a:pt x="85013" y="52226"/>
                    <a:pt x="79441" y="68497"/>
                  </a:cubicBezTo>
                  <a:close/>
                </a:path>
              </a:pathLst>
            </a:custGeom>
            <a:solidFill>
              <a:srgbClr val="22B573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B115441A-9A8A-C6DB-C587-7E84A1B70736}"/>
                </a:ext>
              </a:extLst>
            </p:cNvPr>
            <p:cNvSpPr/>
            <p:nvPr/>
          </p:nvSpPr>
          <p:spPr>
            <a:xfrm>
              <a:off x="7776165" y="5104840"/>
              <a:ext cx="117376" cy="124567"/>
            </a:xfrm>
            <a:custGeom>
              <a:avLst/>
              <a:gdLst>
                <a:gd name="connsiteX0" fmla="*/ 0 w 117376"/>
                <a:gd name="connsiteY0" fmla="*/ 124567 h 124567"/>
                <a:gd name="connsiteX1" fmla="*/ 116980 w 117376"/>
                <a:gd name="connsiteY1" fmla="*/ 0 h 124567"/>
                <a:gd name="connsiteX2" fmla="*/ 83368 w 117376"/>
                <a:gd name="connsiteY2" fmla="*/ 91151 h 124567"/>
                <a:gd name="connsiteX3" fmla="*/ 77384 w 117376"/>
                <a:gd name="connsiteY3" fmla="*/ 98558 h 124567"/>
                <a:gd name="connsiteX4" fmla="*/ 0 w 117376"/>
                <a:gd name="connsiteY4" fmla="*/ 124567 h 12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376" h="124567">
                  <a:moveTo>
                    <a:pt x="0" y="124567"/>
                  </a:moveTo>
                  <a:cubicBezTo>
                    <a:pt x="29412" y="73663"/>
                    <a:pt x="68846" y="34436"/>
                    <a:pt x="116980" y="0"/>
                  </a:cubicBezTo>
                  <a:cubicBezTo>
                    <a:pt x="120298" y="37479"/>
                    <a:pt x="102236" y="64465"/>
                    <a:pt x="83368" y="91151"/>
                  </a:cubicBezTo>
                  <a:cubicBezTo>
                    <a:pt x="81507" y="93783"/>
                    <a:pt x="79930" y="97667"/>
                    <a:pt x="77384" y="98558"/>
                  </a:cubicBezTo>
                  <a:cubicBezTo>
                    <a:pt x="51684" y="107508"/>
                    <a:pt x="25829" y="115952"/>
                    <a:pt x="0" y="124567"/>
                  </a:cubicBezTo>
                  <a:close/>
                </a:path>
              </a:pathLst>
            </a:custGeom>
            <a:solidFill>
              <a:srgbClr val="E0374A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47D7516A-6BC9-3D9C-50F9-BD708BDA9786}"/>
                </a:ext>
              </a:extLst>
            </p:cNvPr>
            <p:cNvSpPr/>
            <p:nvPr/>
          </p:nvSpPr>
          <p:spPr>
            <a:xfrm>
              <a:off x="8013709" y="4537940"/>
              <a:ext cx="150319" cy="45400"/>
            </a:xfrm>
            <a:custGeom>
              <a:avLst/>
              <a:gdLst>
                <a:gd name="connsiteX0" fmla="*/ 2186 w 150319"/>
                <a:gd name="connsiteY0" fmla="*/ 0 h 45400"/>
                <a:gd name="connsiteX1" fmla="*/ 75944 w 150319"/>
                <a:gd name="connsiteY1" fmla="*/ 21843 h 45400"/>
                <a:gd name="connsiteX2" fmla="*/ 149556 w 150319"/>
                <a:gd name="connsiteY2" fmla="*/ 32052 h 45400"/>
                <a:gd name="connsiteX3" fmla="*/ 150319 w 150319"/>
                <a:gd name="connsiteY3" fmla="*/ 40274 h 45400"/>
                <a:gd name="connsiteX4" fmla="*/ 133448 w 150319"/>
                <a:gd name="connsiteY4" fmla="*/ 45271 h 45400"/>
                <a:gd name="connsiteX5" fmla="*/ 14865 w 150319"/>
                <a:gd name="connsiteY5" fmla="*/ 22769 h 45400"/>
                <a:gd name="connsiteX6" fmla="*/ 2186 w 150319"/>
                <a:gd name="connsiteY6" fmla="*/ 0 h 4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319" h="45400">
                  <a:moveTo>
                    <a:pt x="2186" y="0"/>
                  </a:moveTo>
                  <a:cubicBezTo>
                    <a:pt x="27595" y="7698"/>
                    <a:pt x="51392" y="16494"/>
                    <a:pt x="75944" y="21843"/>
                  </a:cubicBezTo>
                  <a:cubicBezTo>
                    <a:pt x="100076" y="27072"/>
                    <a:pt x="125005" y="28795"/>
                    <a:pt x="149556" y="32052"/>
                  </a:cubicBezTo>
                  <a:cubicBezTo>
                    <a:pt x="149830" y="34787"/>
                    <a:pt x="150079" y="37548"/>
                    <a:pt x="150319" y="40274"/>
                  </a:cubicBezTo>
                  <a:cubicBezTo>
                    <a:pt x="144644" y="42065"/>
                    <a:pt x="138592" y="46180"/>
                    <a:pt x="133448" y="45271"/>
                  </a:cubicBezTo>
                  <a:cubicBezTo>
                    <a:pt x="93809" y="38336"/>
                    <a:pt x="54341" y="30475"/>
                    <a:pt x="14865" y="22769"/>
                  </a:cubicBezTo>
                  <a:cubicBezTo>
                    <a:pt x="4707" y="20780"/>
                    <a:pt x="-4286" y="17479"/>
                    <a:pt x="2186" y="0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D1C28D7D-2C4B-8392-CC82-5047E577C9C3}"/>
                </a:ext>
              </a:extLst>
            </p:cNvPr>
            <p:cNvSpPr/>
            <p:nvPr/>
          </p:nvSpPr>
          <p:spPr>
            <a:xfrm>
              <a:off x="8019650" y="4497521"/>
              <a:ext cx="137185" cy="38519"/>
            </a:xfrm>
            <a:custGeom>
              <a:avLst/>
              <a:gdLst>
                <a:gd name="connsiteX0" fmla="*/ 0 w 137185"/>
                <a:gd name="connsiteY0" fmla="*/ 0 h 38519"/>
                <a:gd name="connsiteX1" fmla="*/ 137186 w 137185"/>
                <a:gd name="connsiteY1" fmla="*/ 28966 h 38519"/>
                <a:gd name="connsiteX2" fmla="*/ 0 w 137185"/>
                <a:gd name="connsiteY2" fmla="*/ 0 h 3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185" h="38519">
                  <a:moveTo>
                    <a:pt x="0" y="0"/>
                  </a:moveTo>
                  <a:cubicBezTo>
                    <a:pt x="44491" y="9404"/>
                    <a:pt x="88991" y="18791"/>
                    <a:pt x="137186" y="28966"/>
                  </a:cubicBezTo>
                  <a:cubicBezTo>
                    <a:pt x="106299" y="47243"/>
                    <a:pt x="71598" y="4019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47099D04-AAE8-5CCA-C2C1-5120187B2A86}"/>
                </a:ext>
              </a:extLst>
            </p:cNvPr>
            <p:cNvSpPr/>
            <p:nvPr/>
          </p:nvSpPr>
          <p:spPr>
            <a:xfrm>
              <a:off x="8143352" y="4105252"/>
              <a:ext cx="80683" cy="39699"/>
            </a:xfrm>
            <a:custGeom>
              <a:avLst/>
              <a:gdLst>
                <a:gd name="connsiteX0" fmla="*/ 3651 w 80683"/>
                <a:gd name="connsiteY0" fmla="*/ 0 h 39699"/>
                <a:gd name="connsiteX1" fmla="*/ 68759 w 80683"/>
                <a:gd name="connsiteY1" fmla="*/ 16039 h 39699"/>
                <a:gd name="connsiteX2" fmla="*/ 80547 w 80683"/>
                <a:gd name="connsiteY2" fmla="*/ 39699 h 39699"/>
                <a:gd name="connsiteX3" fmla="*/ 18422 w 80683"/>
                <a:gd name="connsiteY3" fmla="*/ 30415 h 39699"/>
                <a:gd name="connsiteX4" fmla="*/ 3651 w 80683"/>
                <a:gd name="connsiteY4" fmla="*/ 0 h 3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83" h="39699">
                  <a:moveTo>
                    <a:pt x="3651" y="0"/>
                  </a:moveTo>
                  <a:cubicBezTo>
                    <a:pt x="26231" y="5478"/>
                    <a:pt x="47697" y="10047"/>
                    <a:pt x="68759" y="16039"/>
                  </a:cubicBezTo>
                  <a:cubicBezTo>
                    <a:pt x="81249" y="19614"/>
                    <a:pt x="80958" y="20634"/>
                    <a:pt x="80547" y="39699"/>
                  </a:cubicBezTo>
                  <a:cubicBezTo>
                    <a:pt x="59758" y="36622"/>
                    <a:pt x="39013" y="33861"/>
                    <a:pt x="18422" y="30415"/>
                  </a:cubicBezTo>
                  <a:cubicBezTo>
                    <a:pt x="3566" y="27929"/>
                    <a:pt x="-5444" y="21037"/>
                    <a:pt x="3651" y="0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3AF4E22F-7FC5-1CBB-7C31-50B817AD3CDA}"/>
                </a:ext>
              </a:extLst>
            </p:cNvPr>
            <p:cNvSpPr/>
            <p:nvPr/>
          </p:nvSpPr>
          <p:spPr>
            <a:xfrm>
              <a:off x="7931825" y="5049591"/>
              <a:ext cx="92342" cy="19749"/>
            </a:xfrm>
            <a:custGeom>
              <a:avLst/>
              <a:gdLst>
                <a:gd name="connsiteX0" fmla="*/ 91983 w 92342"/>
                <a:gd name="connsiteY0" fmla="*/ 19750 h 19749"/>
                <a:gd name="connsiteX1" fmla="*/ 1620 w 92342"/>
                <a:gd name="connsiteY1" fmla="*/ 14675 h 19749"/>
                <a:gd name="connsiteX2" fmla="*/ 0 w 92342"/>
                <a:gd name="connsiteY2" fmla="*/ 8460 h 19749"/>
                <a:gd name="connsiteX3" fmla="*/ 12010 w 92342"/>
                <a:gd name="connsiteY3" fmla="*/ 33 h 19749"/>
                <a:gd name="connsiteX4" fmla="*/ 92343 w 92342"/>
                <a:gd name="connsiteY4" fmla="*/ 14641 h 19749"/>
                <a:gd name="connsiteX5" fmla="*/ 91983 w 92342"/>
                <a:gd name="connsiteY5" fmla="*/ 19750 h 1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342" h="19749">
                  <a:moveTo>
                    <a:pt x="91983" y="19750"/>
                  </a:moveTo>
                  <a:cubicBezTo>
                    <a:pt x="61851" y="18061"/>
                    <a:pt x="31753" y="16372"/>
                    <a:pt x="1620" y="14675"/>
                  </a:cubicBezTo>
                  <a:cubicBezTo>
                    <a:pt x="1080" y="12609"/>
                    <a:pt x="531" y="10543"/>
                    <a:pt x="0" y="8460"/>
                  </a:cubicBezTo>
                  <a:cubicBezTo>
                    <a:pt x="4029" y="5494"/>
                    <a:pt x="8530" y="-498"/>
                    <a:pt x="12010" y="33"/>
                  </a:cubicBezTo>
                  <a:cubicBezTo>
                    <a:pt x="38902" y="4191"/>
                    <a:pt x="65588" y="9617"/>
                    <a:pt x="92343" y="14641"/>
                  </a:cubicBezTo>
                  <a:cubicBezTo>
                    <a:pt x="92223" y="16355"/>
                    <a:pt x="92094" y="18052"/>
                    <a:pt x="91983" y="19750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A44B559D-49F2-D83D-7579-BFF45429F494}"/>
                </a:ext>
              </a:extLst>
            </p:cNvPr>
            <p:cNvSpPr/>
            <p:nvPr/>
          </p:nvSpPr>
          <p:spPr>
            <a:xfrm>
              <a:off x="7980173" y="4581471"/>
              <a:ext cx="38876" cy="13904"/>
            </a:xfrm>
            <a:custGeom>
              <a:avLst/>
              <a:gdLst>
                <a:gd name="connsiteX0" fmla="*/ 1320 w 38876"/>
                <a:gd name="connsiteY0" fmla="*/ 0 h 13904"/>
                <a:gd name="connsiteX1" fmla="*/ 38876 w 38876"/>
                <a:gd name="connsiteY1" fmla="*/ 7132 h 13904"/>
                <a:gd name="connsiteX2" fmla="*/ 37625 w 38876"/>
                <a:gd name="connsiteY2" fmla="*/ 13905 h 13904"/>
                <a:gd name="connsiteX3" fmla="*/ 0 w 38876"/>
                <a:gd name="connsiteY3" fmla="*/ 7021 h 13904"/>
                <a:gd name="connsiteX4" fmla="*/ 1320 w 38876"/>
                <a:gd name="connsiteY4" fmla="*/ 0 h 1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6" h="13904">
                  <a:moveTo>
                    <a:pt x="1320" y="0"/>
                  </a:moveTo>
                  <a:cubicBezTo>
                    <a:pt x="13845" y="2383"/>
                    <a:pt x="26343" y="4749"/>
                    <a:pt x="38876" y="7132"/>
                  </a:cubicBezTo>
                  <a:cubicBezTo>
                    <a:pt x="38456" y="9378"/>
                    <a:pt x="38053" y="11658"/>
                    <a:pt x="37625" y="13905"/>
                  </a:cubicBezTo>
                  <a:cubicBezTo>
                    <a:pt x="25100" y="11616"/>
                    <a:pt x="12524" y="9327"/>
                    <a:pt x="0" y="7021"/>
                  </a:cubicBezTo>
                  <a:cubicBezTo>
                    <a:pt x="454" y="4680"/>
                    <a:pt x="883" y="234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15557AEE-36BC-E2B5-3644-54A6103B16DC}"/>
                </a:ext>
              </a:extLst>
            </p:cNvPr>
            <p:cNvSpPr/>
            <p:nvPr/>
          </p:nvSpPr>
          <p:spPr>
            <a:xfrm>
              <a:off x="8073957" y="4600734"/>
              <a:ext cx="31058" cy="5211"/>
            </a:xfrm>
            <a:custGeom>
              <a:avLst/>
              <a:gdLst>
                <a:gd name="connsiteX0" fmla="*/ 197 w 31058"/>
                <a:gd name="connsiteY0" fmla="*/ 0 h 5211"/>
                <a:gd name="connsiteX1" fmla="*/ 31058 w 31058"/>
                <a:gd name="connsiteY1" fmla="*/ 1732 h 5211"/>
                <a:gd name="connsiteX2" fmla="*/ 30869 w 31058"/>
                <a:gd name="connsiteY2" fmla="*/ 5212 h 5211"/>
                <a:gd name="connsiteX3" fmla="*/ 0 w 31058"/>
                <a:gd name="connsiteY3" fmla="*/ 3472 h 5211"/>
                <a:gd name="connsiteX4" fmla="*/ 197 w 31058"/>
                <a:gd name="connsiteY4" fmla="*/ 0 h 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8" h="5211">
                  <a:moveTo>
                    <a:pt x="197" y="0"/>
                  </a:moveTo>
                  <a:cubicBezTo>
                    <a:pt x="10501" y="574"/>
                    <a:pt x="20771" y="1157"/>
                    <a:pt x="31058" y="1732"/>
                  </a:cubicBezTo>
                  <a:cubicBezTo>
                    <a:pt x="30990" y="2915"/>
                    <a:pt x="30930" y="4055"/>
                    <a:pt x="30869" y="5212"/>
                  </a:cubicBezTo>
                  <a:cubicBezTo>
                    <a:pt x="20574" y="4638"/>
                    <a:pt x="10304" y="4055"/>
                    <a:pt x="0" y="3472"/>
                  </a:cubicBezTo>
                  <a:cubicBezTo>
                    <a:pt x="69" y="2314"/>
                    <a:pt x="129" y="1174"/>
                    <a:pt x="197" y="0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9" name="Graphic 252">
            <a:extLst>
              <a:ext uri="{FF2B5EF4-FFF2-40B4-BE49-F238E27FC236}">
                <a16:creationId xmlns:a16="http://schemas.microsoft.com/office/drawing/2014/main" id="{525F7013-8796-5B02-F26C-441C91F5B330}"/>
              </a:ext>
            </a:extLst>
          </p:cNvPr>
          <p:cNvGrpSpPr/>
          <p:nvPr/>
        </p:nvGrpSpPr>
        <p:grpSpPr>
          <a:xfrm rot="17696410" flipV="1">
            <a:off x="2320759" y="2217115"/>
            <a:ext cx="1091115" cy="1969004"/>
            <a:chOff x="11310603" y="4203619"/>
            <a:chExt cx="859293" cy="1550663"/>
          </a:xfrm>
        </p:grpSpPr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5B023BF5-7255-737E-2B0E-AEF9DE1016C8}"/>
                </a:ext>
              </a:extLst>
            </p:cNvPr>
            <p:cNvSpPr/>
            <p:nvPr/>
          </p:nvSpPr>
          <p:spPr>
            <a:xfrm>
              <a:off x="11310603" y="4203619"/>
              <a:ext cx="859293" cy="1550663"/>
            </a:xfrm>
            <a:custGeom>
              <a:avLst/>
              <a:gdLst>
                <a:gd name="connsiteX0" fmla="*/ 841832 w 859293"/>
                <a:gd name="connsiteY0" fmla="*/ 121552 h 1550663"/>
                <a:gd name="connsiteX1" fmla="*/ 843075 w 859293"/>
                <a:gd name="connsiteY1" fmla="*/ 130939 h 1550663"/>
                <a:gd name="connsiteX2" fmla="*/ 844275 w 859293"/>
                <a:gd name="connsiteY2" fmla="*/ 137703 h 1550663"/>
                <a:gd name="connsiteX3" fmla="*/ 859294 w 859293"/>
                <a:gd name="connsiteY3" fmla="*/ 131788 h 1550663"/>
                <a:gd name="connsiteX4" fmla="*/ 857733 w 859293"/>
                <a:gd name="connsiteY4" fmla="*/ 142237 h 1550663"/>
                <a:gd name="connsiteX5" fmla="*/ 798103 w 859293"/>
                <a:gd name="connsiteY5" fmla="*/ 258764 h 1550663"/>
                <a:gd name="connsiteX6" fmla="*/ 749540 w 859293"/>
                <a:gd name="connsiteY6" fmla="*/ 362491 h 1550663"/>
                <a:gd name="connsiteX7" fmla="*/ 718062 w 859293"/>
                <a:gd name="connsiteY7" fmla="*/ 434243 h 1550663"/>
                <a:gd name="connsiteX8" fmla="*/ 670245 w 859293"/>
                <a:gd name="connsiteY8" fmla="*/ 538381 h 1550663"/>
                <a:gd name="connsiteX9" fmla="*/ 649893 w 859293"/>
                <a:gd name="connsiteY9" fmla="*/ 601415 h 1550663"/>
                <a:gd name="connsiteX10" fmla="*/ 637257 w 859293"/>
                <a:gd name="connsiteY10" fmla="*/ 639040 h 1550663"/>
                <a:gd name="connsiteX11" fmla="*/ 621862 w 859293"/>
                <a:gd name="connsiteY11" fmla="*/ 646901 h 1550663"/>
                <a:gd name="connsiteX12" fmla="*/ 540585 w 859293"/>
                <a:gd name="connsiteY12" fmla="*/ 658011 h 1550663"/>
                <a:gd name="connsiteX13" fmla="*/ 473308 w 859293"/>
                <a:gd name="connsiteY13" fmla="*/ 674144 h 1550663"/>
                <a:gd name="connsiteX14" fmla="*/ 424599 w 859293"/>
                <a:gd name="connsiteY14" fmla="*/ 774939 h 1550663"/>
                <a:gd name="connsiteX15" fmla="*/ 405843 w 859293"/>
                <a:gd name="connsiteY15" fmla="*/ 813533 h 1550663"/>
                <a:gd name="connsiteX16" fmla="*/ 357006 w 859293"/>
                <a:gd name="connsiteY16" fmla="*/ 903390 h 1550663"/>
                <a:gd name="connsiteX17" fmla="*/ 344635 w 859293"/>
                <a:gd name="connsiteY17" fmla="*/ 933899 h 1550663"/>
                <a:gd name="connsiteX18" fmla="*/ 302699 w 859293"/>
                <a:gd name="connsiteY18" fmla="*/ 1011086 h 1550663"/>
                <a:gd name="connsiteX19" fmla="*/ 266111 w 859293"/>
                <a:gd name="connsiteY19" fmla="*/ 1101835 h 1550663"/>
                <a:gd name="connsiteX20" fmla="*/ 241620 w 859293"/>
                <a:gd name="connsiteY20" fmla="*/ 1155901 h 1550663"/>
                <a:gd name="connsiteX21" fmla="*/ 221200 w 859293"/>
                <a:gd name="connsiteY21" fmla="*/ 1201782 h 1550663"/>
                <a:gd name="connsiteX22" fmla="*/ 260822 w 859293"/>
                <a:gd name="connsiteY22" fmla="*/ 1219964 h 1550663"/>
                <a:gd name="connsiteX23" fmla="*/ 330559 w 859293"/>
                <a:gd name="connsiteY23" fmla="*/ 1255222 h 1550663"/>
                <a:gd name="connsiteX24" fmla="*/ 386298 w 859293"/>
                <a:gd name="connsiteY24" fmla="*/ 1276148 h 1550663"/>
                <a:gd name="connsiteX25" fmla="*/ 393944 w 859293"/>
                <a:gd name="connsiteY25" fmla="*/ 1303674 h 1550663"/>
                <a:gd name="connsiteX26" fmla="*/ 390909 w 859293"/>
                <a:gd name="connsiteY26" fmla="*/ 1307378 h 1550663"/>
                <a:gd name="connsiteX27" fmla="*/ 324095 w 859293"/>
                <a:gd name="connsiteY27" fmla="*/ 1359987 h 1550663"/>
                <a:gd name="connsiteX28" fmla="*/ 224123 w 859293"/>
                <a:gd name="connsiteY28" fmla="*/ 1419660 h 1550663"/>
                <a:gd name="connsiteX29" fmla="*/ 163095 w 859293"/>
                <a:gd name="connsiteY29" fmla="*/ 1461220 h 1550663"/>
                <a:gd name="connsiteX30" fmla="*/ 57439 w 859293"/>
                <a:gd name="connsiteY30" fmla="*/ 1528942 h 1550663"/>
                <a:gd name="connsiteX31" fmla="*/ 21718 w 859293"/>
                <a:gd name="connsiteY31" fmla="*/ 1548462 h 1550663"/>
                <a:gd name="connsiteX32" fmla="*/ 4410 w 859293"/>
                <a:gd name="connsiteY32" fmla="*/ 1549353 h 1550663"/>
                <a:gd name="connsiteX33" fmla="*/ 98 w 859293"/>
                <a:gd name="connsiteY33" fmla="*/ 1534900 h 1550663"/>
                <a:gd name="connsiteX34" fmla="*/ 9768 w 859293"/>
                <a:gd name="connsiteY34" fmla="*/ 1461400 h 1550663"/>
                <a:gd name="connsiteX35" fmla="*/ 23107 w 859293"/>
                <a:gd name="connsiteY35" fmla="*/ 1342593 h 1550663"/>
                <a:gd name="connsiteX36" fmla="*/ 50187 w 859293"/>
                <a:gd name="connsiteY36" fmla="*/ 1136013 h 1550663"/>
                <a:gd name="connsiteX37" fmla="*/ 72047 w 859293"/>
                <a:gd name="connsiteY37" fmla="*/ 1139768 h 1550663"/>
                <a:gd name="connsiteX38" fmla="*/ 142727 w 859293"/>
                <a:gd name="connsiteY38" fmla="*/ 1168177 h 1550663"/>
                <a:gd name="connsiteX39" fmla="*/ 161587 w 859293"/>
                <a:gd name="connsiteY39" fmla="*/ 1171460 h 1550663"/>
                <a:gd name="connsiteX40" fmla="*/ 214256 w 859293"/>
                <a:gd name="connsiteY40" fmla="*/ 1062058 h 1550663"/>
                <a:gd name="connsiteX41" fmla="*/ 289411 w 859293"/>
                <a:gd name="connsiteY41" fmla="*/ 904890 h 1550663"/>
                <a:gd name="connsiteX42" fmla="*/ 324704 w 859293"/>
                <a:gd name="connsiteY42" fmla="*/ 831972 h 1550663"/>
                <a:gd name="connsiteX43" fmla="*/ 368141 w 859293"/>
                <a:gd name="connsiteY43" fmla="*/ 741678 h 1550663"/>
                <a:gd name="connsiteX44" fmla="*/ 384454 w 859293"/>
                <a:gd name="connsiteY44" fmla="*/ 699536 h 1550663"/>
                <a:gd name="connsiteX45" fmla="*/ 414793 w 859293"/>
                <a:gd name="connsiteY45" fmla="*/ 637265 h 1550663"/>
                <a:gd name="connsiteX46" fmla="*/ 412847 w 859293"/>
                <a:gd name="connsiteY46" fmla="*/ 595217 h 1550663"/>
                <a:gd name="connsiteX47" fmla="*/ 405611 w 859293"/>
                <a:gd name="connsiteY47" fmla="*/ 578046 h 1550663"/>
                <a:gd name="connsiteX48" fmla="*/ 377005 w 859293"/>
                <a:gd name="connsiteY48" fmla="*/ 469544 h 1550663"/>
                <a:gd name="connsiteX49" fmla="*/ 377468 w 859293"/>
                <a:gd name="connsiteY49" fmla="*/ 446724 h 1550663"/>
                <a:gd name="connsiteX50" fmla="*/ 433361 w 859293"/>
                <a:gd name="connsiteY50" fmla="*/ 328612 h 1550663"/>
                <a:gd name="connsiteX51" fmla="*/ 479892 w 859293"/>
                <a:gd name="connsiteY51" fmla="*/ 234426 h 1550663"/>
                <a:gd name="connsiteX52" fmla="*/ 513762 w 859293"/>
                <a:gd name="connsiteY52" fmla="*/ 164329 h 1550663"/>
                <a:gd name="connsiteX53" fmla="*/ 543920 w 859293"/>
                <a:gd name="connsiteY53" fmla="*/ 89191 h 1550663"/>
                <a:gd name="connsiteX54" fmla="*/ 579599 w 859293"/>
                <a:gd name="connsiteY54" fmla="*/ 16273 h 1550663"/>
                <a:gd name="connsiteX55" fmla="*/ 605951 w 859293"/>
                <a:gd name="connsiteY55" fmla="*/ 594 h 1550663"/>
                <a:gd name="connsiteX56" fmla="*/ 627665 w 859293"/>
                <a:gd name="connsiteY56" fmla="*/ 24100 h 1550663"/>
                <a:gd name="connsiteX57" fmla="*/ 631154 w 859293"/>
                <a:gd name="connsiteY57" fmla="*/ 35296 h 1550663"/>
                <a:gd name="connsiteX58" fmla="*/ 670699 w 859293"/>
                <a:gd name="connsiteY58" fmla="*/ 120455 h 1550663"/>
                <a:gd name="connsiteX59" fmla="*/ 729284 w 859293"/>
                <a:gd name="connsiteY59" fmla="*/ 135302 h 1550663"/>
                <a:gd name="connsiteX60" fmla="*/ 745417 w 859293"/>
                <a:gd name="connsiteY60" fmla="*/ 128170 h 1550663"/>
                <a:gd name="connsiteX61" fmla="*/ 828313 w 859293"/>
                <a:gd name="connsiteY61" fmla="*/ 121972 h 1550663"/>
                <a:gd name="connsiteX62" fmla="*/ 841832 w 859293"/>
                <a:gd name="connsiteY62" fmla="*/ 121552 h 1550663"/>
                <a:gd name="connsiteX63" fmla="*/ 72827 w 859293"/>
                <a:gd name="connsiteY63" fmla="*/ 1157505 h 1550663"/>
                <a:gd name="connsiteX64" fmla="*/ 28910 w 859293"/>
                <a:gd name="connsiteY64" fmla="*/ 1496590 h 1550663"/>
                <a:gd name="connsiteX65" fmla="*/ 39454 w 859293"/>
                <a:gd name="connsiteY65" fmla="*/ 1474121 h 1550663"/>
                <a:gd name="connsiteX66" fmla="*/ 103182 w 859293"/>
                <a:gd name="connsiteY66" fmla="*/ 1354475 h 1550663"/>
                <a:gd name="connsiteX67" fmla="*/ 134146 w 859293"/>
                <a:gd name="connsiteY67" fmla="*/ 1294133 h 1550663"/>
                <a:gd name="connsiteX68" fmla="*/ 114061 w 859293"/>
                <a:gd name="connsiteY68" fmla="*/ 1276937 h 1550663"/>
                <a:gd name="connsiteX69" fmla="*/ 118716 w 859293"/>
                <a:gd name="connsiteY69" fmla="*/ 1257048 h 1550663"/>
                <a:gd name="connsiteX70" fmla="*/ 149705 w 859293"/>
                <a:gd name="connsiteY70" fmla="*/ 1187714 h 1550663"/>
                <a:gd name="connsiteX71" fmla="*/ 111420 w 859293"/>
                <a:gd name="connsiteY71" fmla="*/ 1173132 h 1550663"/>
                <a:gd name="connsiteX72" fmla="*/ 72827 w 859293"/>
                <a:gd name="connsiteY72" fmla="*/ 1157505 h 1550663"/>
                <a:gd name="connsiteX73" fmla="*/ 131814 w 859293"/>
                <a:gd name="connsiteY73" fmla="*/ 1270284 h 1550663"/>
                <a:gd name="connsiteX74" fmla="*/ 180755 w 859293"/>
                <a:gd name="connsiteY74" fmla="*/ 1252942 h 1550663"/>
                <a:gd name="connsiteX75" fmla="*/ 183052 w 859293"/>
                <a:gd name="connsiteY75" fmla="*/ 1246110 h 1550663"/>
                <a:gd name="connsiteX76" fmla="*/ 203429 w 859293"/>
                <a:gd name="connsiteY76" fmla="*/ 1192429 h 1550663"/>
                <a:gd name="connsiteX77" fmla="*/ 317777 w 859293"/>
                <a:gd name="connsiteY77" fmla="*/ 947847 h 1550663"/>
                <a:gd name="connsiteX78" fmla="*/ 375633 w 859293"/>
                <a:gd name="connsiteY78" fmla="*/ 835650 h 1550663"/>
                <a:gd name="connsiteX79" fmla="*/ 424308 w 859293"/>
                <a:gd name="connsiteY79" fmla="*/ 734460 h 1550663"/>
                <a:gd name="connsiteX80" fmla="*/ 399396 w 859293"/>
                <a:gd name="connsiteY80" fmla="*/ 718481 h 1550663"/>
                <a:gd name="connsiteX81" fmla="*/ 263865 w 859293"/>
                <a:gd name="connsiteY81" fmla="*/ 993204 h 1550663"/>
                <a:gd name="connsiteX82" fmla="*/ 131814 w 859293"/>
                <a:gd name="connsiteY82" fmla="*/ 1270284 h 1550663"/>
                <a:gd name="connsiteX83" fmla="*/ 555930 w 859293"/>
                <a:gd name="connsiteY83" fmla="*/ 443561 h 1550663"/>
                <a:gd name="connsiteX84" fmla="*/ 703077 w 859293"/>
                <a:gd name="connsiteY84" fmla="*/ 430539 h 1550663"/>
                <a:gd name="connsiteX85" fmla="*/ 749377 w 859293"/>
                <a:gd name="connsiteY85" fmla="*/ 326049 h 1550663"/>
                <a:gd name="connsiteX86" fmla="*/ 679640 w 859293"/>
                <a:gd name="connsiteY86" fmla="*/ 334322 h 1550663"/>
                <a:gd name="connsiteX87" fmla="*/ 607897 w 859293"/>
                <a:gd name="connsiteY87" fmla="*/ 350807 h 1550663"/>
                <a:gd name="connsiteX88" fmla="*/ 590417 w 859293"/>
                <a:gd name="connsiteY88" fmla="*/ 361848 h 1550663"/>
                <a:gd name="connsiteX89" fmla="*/ 555930 w 859293"/>
                <a:gd name="connsiteY89" fmla="*/ 443561 h 1550663"/>
                <a:gd name="connsiteX90" fmla="*/ 781250 w 859293"/>
                <a:gd name="connsiteY90" fmla="*/ 213672 h 1550663"/>
                <a:gd name="connsiteX91" fmla="*/ 793260 w 859293"/>
                <a:gd name="connsiteY91" fmla="*/ 228631 h 1550663"/>
                <a:gd name="connsiteX92" fmla="*/ 833808 w 859293"/>
                <a:gd name="connsiteY92" fmla="*/ 145410 h 1550663"/>
                <a:gd name="connsiteX93" fmla="*/ 754932 w 859293"/>
                <a:gd name="connsiteY93" fmla="*/ 155508 h 1550663"/>
                <a:gd name="connsiteX94" fmla="*/ 680334 w 859293"/>
                <a:gd name="connsiteY94" fmla="*/ 160840 h 1550663"/>
                <a:gd name="connsiteX95" fmla="*/ 643953 w 859293"/>
                <a:gd name="connsiteY95" fmla="*/ 246582 h 1550663"/>
                <a:gd name="connsiteX96" fmla="*/ 781250 w 859293"/>
                <a:gd name="connsiteY96" fmla="*/ 213672 h 1550663"/>
                <a:gd name="connsiteX97" fmla="*/ 563920 w 859293"/>
                <a:gd name="connsiteY97" fmla="*/ 103027 h 1550663"/>
                <a:gd name="connsiteX98" fmla="*/ 558159 w 859293"/>
                <a:gd name="connsiteY98" fmla="*/ 102624 h 1550663"/>
                <a:gd name="connsiteX99" fmla="*/ 525910 w 859293"/>
                <a:gd name="connsiteY99" fmla="*/ 176468 h 1550663"/>
                <a:gd name="connsiteX100" fmla="*/ 525343 w 859293"/>
                <a:gd name="connsiteY100" fmla="*/ 207654 h 1550663"/>
                <a:gd name="connsiteX101" fmla="*/ 576127 w 859293"/>
                <a:gd name="connsiteY101" fmla="*/ 318017 h 1550663"/>
                <a:gd name="connsiteX102" fmla="*/ 584880 w 859293"/>
                <a:gd name="connsiteY102" fmla="*/ 327155 h 1550663"/>
                <a:gd name="connsiteX103" fmla="*/ 613520 w 859293"/>
                <a:gd name="connsiteY103" fmla="*/ 267473 h 1550663"/>
                <a:gd name="connsiteX104" fmla="*/ 613083 w 859293"/>
                <a:gd name="connsiteY104" fmla="*/ 244490 h 1550663"/>
                <a:gd name="connsiteX105" fmla="*/ 597567 w 859293"/>
                <a:gd name="connsiteY105" fmla="*/ 196862 h 1550663"/>
                <a:gd name="connsiteX106" fmla="*/ 563920 w 859293"/>
                <a:gd name="connsiteY106" fmla="*/ 103027 h 1550663"/>
                <a:gd name="connsiteX107" fmla="*/ 510607 w 859293"/>
                <a:gd name="connsiteY107" fmla="*/ 214144 h 1550663"/>
                <a:gd name="connsiteX108" fmla="*/ 504701 w 859293"/>
                <a:gd name="connsiteY108" fmla="*/ 214007 h 1550663"/>
                <a:gd name="connsiteX109" fmla="*/ 481366 w 859293"/>
                <a:gd name="connsiteY109" fmla="*/ 268142 h 1550663"/>
                <a:gd name="connsiteX110" fmla="*/ 479172 w 859293"/>
                <a:gd name="connsiteY110" fmla="*/ 301515 h 1550663"/>
                <a:gd name="connsiteX111" fmla="*/ 519360 w 859293"/>
                <a:gd name="connsiteY111" fmla="*/ 382490 h 1550663"/>
                <a:gd name="connsiteX112" fmla="*/ 539668 w 859293"/>
                <a:gd name="connsiteY112" fmla="*/ 424247 h 1550663"/>
                <a:gd name="connsiteX113" fmla="*/ 545275 w 859293"/>
                <a:gd name="connsiteY113" fmla="*/ 423544 h 1550663"/>
                <a:gd name="connsiteX114" fmla="*/ 560422 w 859293"/>
                <a:gd name="connsiteY114" fmla="*/ 326555 h 1550663"/>
                <a:gd name="connsiteX115" fmla="*/ 559934 w 859293"/>
                <a:gd name="connsiteY115" fmla="*/ 324240 h 1550663"/>
                <a:gd name="connsiteX116" fmla="*/ 510607 w 859293"/>
                <a:gd name="connsiteY116" fmla="*/ 214144 h 1550663"/>
                <a:gd name="connsiteX117" fmla="*/ 473694 w 859293"/>
                <a:gd name="connsiteY117" fmla="*/ 491687 h 1550663"/>
                <a:gd name="connsiteX118" fmla="*/ 505652 w 859293"/>
                <a:gd name="connsiteY118" fmla="*/ 463664 h 1550663"/>
                <a:gd name="connsiteX119" fmla="*/ 517260 w 859293"/>
                <a:gd name="connsiteY119" fmla="*/ 457886 h 1550663"/>
                <a:gd name="connsiteX120" fmla="*/ 527487 w 859293"/>
                <a:gd name="connsiteY120" fmla="*/ 435726 h 1550663"/>
                <a:gd name="connsiteX121" fmla="*/ 470771 w 859293"/>
                <a:gd name="connsiteY121" fmla="*/ 325166 h 1550663"/>
                <a:gd name="connsiteX122" fmla="*/ 460304 w 859293"/>
                <a:gd name="connsiteY122" fmla="*/ 311930 h 1550663"/>
                <a:gd name="connsiteX123" fmla="*/ 426657 w 859293"/>
                <a:gd name="connsiteY123" fmla="*/ 377381 h 1550663"/>
                <a:gd name="connsiteX124" fmla="*/ 426674 w 859293"/>
                <a:gd name="connsiteY124" fmla="*/ 390909 h 1550663"/>
                <a:gd name="connsiteX125" fmla="*/ 473694 w 859293"/>
                <a:gd name="connsiteY125" fmla="*/ 491687 h 1550663"/>
                <a:gd name="connsiteX126" fmla="*/ 575707 w 859293"/>
                <a:gd name="connsiteY126" fmla="*/ 460689 h 1550663"/>
                <a:gd name="connsiteX127" fmla="*/ 572707 w 859293"/>
                <a:gd name="connsiteY127" fmla="*/ 483774 h 1550663"/>
                <a:gd name="connsiteX128" fmla="*/ 547881 w 859293"/>
                <a:gd name="connsiteY128" fmla="*/ 528232 h 1550663"/>
                <a:gd name="connsiteX129" fmla="*/ 538082 w 859293"/>
                <a:gd name="connsiteY129" fmla="*/ 549303 h 1550663"/>
                <a:gd name="connsiteX130" fmla="*/ 637292 w 859293"/>
                <a:gd name="connsiteY130" fmla="*/ 537181 h 1550663"/>
                <a:gd name="connsiteX131" fmla="*/ 661895 w 859293"/>
                <a:gd name="connsiteY131" fmla="*/ 517336 h 1550663"/>
                <a:gd name="connsiteX132" fmla="*/ 691873 w 859293"/>
                <a:gd name="connsiteY132" fmla="*/ 453317 h 1550663"/>
                <a:gd name="connsiteX133" fmla="*/ 575707 w 859293"/>
                <a:gd name="connsiteY133" fmla="*/ 460689 h 1550663"/>
                <a:gd name="connsiteX134" fmla="*/ 602676 w 859293"/>
                <a:gd name="connsiteY134" fmla="*/ 22111 h 1550663"/>
                <a:gd name="connsiteX135" fmla="*/ 581828 w 859293"/>
                <a:gd name="connsiteY135" fmla="*/ 106242 h 1550663"/>
                <a:gd name="connsiteX136" fmla="*/ 613614 w 859293"/>
                <a:gd name="connsiteY136" fmla="*/ 196313 h 1550663"/>
                <a:gd name="connsiteX137" fmla="*/ 632851 w 859293"/>
                <a:gd name="connsiteY137" fmla="*/ 231674 h 1550663"/>
                <a:gd name="connsiteX138" fmla="*/ 661741 w 859293"/>
                <a:gd name="connsiteY138" fmla="*/ 157102 h 1550663"/>
                <a:gd name="connsiteX139" fmla="*/ 659743 w 859293"/>
                <a:gd name="connsiteY139" fmla="*/ 143395 h 1550663"/>
                <a:gd name="connsiteX140" fmla="*/ 608102 w 859293"/>
                <a:gd name="connsiteY140" fmla="*/ 29055 h 1550663"/>
                <a:gd name="connsiteX141" fmla="*/ 602676 w 859293"/>
                <a:gd name="connsiteY141" fmla="*/ 22111 h 1550663"/>
                <a:gd name="connsiteX142" fmla="*/ 762047 w 859293"/>
                <a:gd name="connsiteY142" fmla="*/ 303049 h 1550663"/>
                <a:gd name="connsiteX143" fmla="*/ 788339 w 859293"/>
                <a:gd name="connsiteY143" fmla="*/ 240076 h 1550663"/>
                <a:gd name="connsiteX144" fmla="*/ 658106 w 859293"/>
                <a:gd name="connsiteY144" fmla="*/ 261027 h 1550663"/>
                <a:gd name="connsiteX145" fmla="*/ 627811 w 859293"/>
                <a:gd name="connsiteY145" fmla="*/ 276903 h 1550663"/>
                <a:gd name="connsiteX146" fmla="*/ 603507 w 859293"/>
                <a:gd name="connsiteY146" fmla="*/ 330893 h 1550663"/>
                <a:gd name="connsiteX147" fmla="*/ 762047 w 859293"/>
                <a:gd name="connsiteY147" fmla="*/ 303049 h 1550663"/>
                <a:gd name="connsiteX148" fmla="*/ 529493 w 859293"/>
                <a:gd name="connsiteY148" fmla="*/ 563550 h 1550663"/>
                <a:gd name="connsiteX149" fmla="*/ 487933 w 859293"/>
                <a:gd name="connsiteY149" fmla="*/ 650390 h 1550663"/>
                <a:gd name="connsiteX150" fmla="*/ 616907 w 859293"/>
                <a:gd name="connsiteY150" fmla="*/ 619957 h 1550663"/>
                <a:gd name="connsiteX151" fmla="*/ 627073 w 859293"/>
                <a:gd name="connsiteY151" fmla="*/ 611633 h 1550663"/>
                <a:gd name="connsiteX152" fmla="*/ 644184 w 859293"/>
                <a:gd name="connsiteY152" fmla="*/ 556341 h 1550663"/>
                <a:gd name="connsiteX153" fmla="*/ 562703 w 859293"/>
                <a:gd name="connsiteY153" fmla="*/ 567022 h 1550663"/>
                <a:gd name="connsiteX154" fmla="*/ 529493 w 859293"/>
                <a:gd name="connsiteY154" fmla="*/ 563550 h 1550663"/>
                <a:gd name="connsiteX155" fmla="*/ 430318 w 859293"/>
                <a:gd name="connsiteY155" fmla="*/ 594214 h 1550663"/>
                <a:gd name="connsiteX156" fmla="*/ 457870 w 859293"/>
                <a:gd name="connsiteY156" fmla="*/ 533658 h 1550663"/>
                <a:gd name="connsiteX157" fmla="*/ 455760 w 859293"/>
                <a:gd name="connsiteY157" fmla="*/ 490358 h 1550663"/>
                <a:gd name="connsiteX158" fmla="*/ 429486 w 859293"/>
                <a:gd name="connsiteY158" fmla="*/ 431534 h 1550663"/>
                <a:gd name="connsiteX159" fmla="*/ 415007 w 859293"/>
                <a:gd name="connsiteY159" fmla="*/ 404402 h 1550663"/>
                <a:gd name="connsiteX160" fmla="*/ 395925 w 859293"/>
                <a:gd name="connsiteY160" fmla="*/ 470050 h 1550663"/>
                <a:gd name="connsiteX161" fmla="*/ 430318 w 859293"/>
                <a:gd name="connsiteY161" fmla="*/ 594214 h 1550663"/>
                <a:gd name="connsiteX162" fmla="*/ 301901 w 859293"/>
                <a:gd name="connsiteY162" fmla="*/ 1347728 h 1550663"/>
                <a:gd name="connsiteX163" fmla="*/ 194068 w 859293"/>
                <a:gd name="connsiteY163" fmla="*/ 1279165 h 1550663"/>
                <a:gd name="connsiteX164" fmla="*/ 163344 w 859293"/>
                <a:gd name="connsiteY164" fmla="*/ 1307060 h 1550663"/>
                <a:gd name="connsiteX165" fmla="*/ 238859 w 859293"/>
                <a:gd name="connsiteY165" fmla="*/ 1359447 h 1550663"/>
                <a:gd name="connsiteX166" fmla="*/ 299921 w 859293"/>
                <a:gd name="connsiteY166" fmla="*/ 1352160 h 1550663"/>
                <a:gd name="connsiteX167" fmla="*/ 301901 w 859293"/>
                <a:gd name="connsiteY167" fmla="*/ 1347728 h 1550663"/>
                <a:gd name="connsiteX168" fmla="*/ 471362 w 859293"/>
                <a:gd name="connsiteY168" fmla="*/ 639940 h 1550663"/>
                <a:gd name="connsiteX169" fmla="*/ 532621 w 859293"/>
                <a:gd name="connsiteY169" fmla="*/ 514070 h 1550663"/>
                <a:gd name="connsiteX170" fmla="*/ 497929 w 859293"/>
                <a:gd name="connsiteY170" fmla="*/ 505635 h 1550663"/>
                <a:gd name="connsiteX171" fmla="*/ 446879 w 859293"/>
                <a:gd name="connsiteY171" fmla="*/ 604535 h 1550663"/>
                <a:gd name="connsiteX172" fmla="*/ 471362 w 859293"/>
                <a:gd name="connsiteY172" fmla="*/ 639940 h 1550663"/>
                <a:gd name="connsiteX173" fmla="*/ 128779 w 859293"/>
                <a:gd name="connsiteY173" fmla="*/ 1338599 h 1550663"/>
                <a:gd name="connsiteX174" fmla="*/ 213425 w 859293"/>
                <a:gd name="connsiteY174" fmla="*/ 1401941 h 1550663"/>
                <a:gd name="connsiteX175" fmla="*/ 250526 w 859293"/>
                <a:gd name="connsiteY175" fmla="*/ 1381718 h 1550663"/>
                <a:gd name="connsiteX176" fmla="*/ 145453 w 859293"/>
                <a:gd name="connsiteY176" fmla="*/ 1315384 h 1550663"/>
                <a:gd name="connsiteX177" fmla="*/ 128779 w 859293"/>
                <a:gd name="connsiteY177" fmla="*/ 1338599 h 1550663"/>
                <a:gd name="connsiteX178" fmla="*/ 369470 w 859293"/>
                <a:gd name="connsiteY178" fmla="*/ 1292641 h 1550663"/>
                <a:gd name="connsiteX179" fmla="*/ 215482 w 859293"/>
                <a:gd name="connsiteY179" fmla="*/ 1223461 h 1550663"/>
                <a:gd name="connsiteX180" fmla="*/ 351365 w 859293"/>
                <a:gd name="connsiteY180" fmla="*/ 1310455 h 1550663"/>
                <a:gd name="connsiteX181" fmla="*/ 369470 w 859293"/>
                <a:gd name="connsiteY181" fmla="*/ 1292641 h 1550663"/>
                <a:gd name="connsiteX182" fmla="*/ 124005 w 859293"/>
                <a:gd name="connsiteY182" fmla="*/ 1353866 h 1550663"/>
                <a:gd name="connsiteX183" fmla="*/ 104322 w 859293"/>
                <a:gd name="connsiteY183" fmla="*/ 1383081 h 1550663"/>
                <a:gd name="connsiteX184" fmla="*/ 142727 w 859293"/>
                <a:gd name="connsiteY184" fmla="*/ 1413985 h 1550663"/>
                <a:gd name="connsiteX185" fmla="*/ 199006 w 859293"/>
                <a:gd name="connsiteY185" fmla="*/ 1409665 h 1550663"/>
                <a:gd name="connsiteX186" fmla="*/ 124005 w 859293"/>
                <a:gd name="connsiteY186" fmla="*/ 1353866 h 1550663"/>
                <a:gd name="connsiteX187" fmla="*/ 199520 w 859293"/>
                <a:gd name="connsiteY187" fmla="*/ 1264481 h 1550663"/>
                <a:gd name="connsiteX188" fmla="*/ 234213 w 859293"/>
                <a:gd name="connsiteY188" fmla="*/ 1285123 h 1550663"/>
                <a:gd name="connsiteX189" fmla="*/ 299647 w 859293"/>
                <a:gd name="connsiteY189" fmla="*/ 1328269 h 1550663"/>
                <a:gd name="connsiteX190" fmla="*/ 314691 w 859293"/>
                <a:gd name="connsiteY190" fmla="*/ 1335187 h 1550663"/>
                <a:gd name="connsiteX191" fmla="*/ 322947 w 859293"/>
                <a:gd name="connsiteY191" fmla="*/ 1332847 h 1550663"/>
                <a:gd name="connsiteX192" fmla="*/ 323041 w 859293"/>
                <a:gd name="connsiteY192" fmla="*/ 1322165 h 1550663"/>
                <a:gd name="connsiteX193" fmla="*/ 314589 w 859293"/>
                <a:gd name="connsiteY193" fmla="*/ 1314227 h 1550663"/>
                <a:gd name="connsiteX194" fmla="*/ 213904 w 859293"/>
                <a:gd name="connsiteY194" fmla="*/ 1247370 h 1550663"/>
                <a:gd name="connsiteX195" fmla="*/ 207064 w 859293"/>
                <a:gd name="connsiteY195" fmla="*/ 1244104 h 1550663"/>
                <a:gd name="connsiteX196" fmla="*/ 199520 w 859293"/>
                <a:gd name="connsiteY196" fmla="*/ 1264481 h 1550663"/>
                <a:gd name="connsiteX197" fmla="*/ 152354 w 859293"/>
                <a:gd name="connsiteY197" fmla="*/ 1443560 h 1550663"/>
                <a:gd name="connsiteX198" fmla="*/ 125428 w 859293"/>
                <a:gd name="connsiteY198" fmla="*/ 1420389 h 1550663"/>
                <a:gd name="connsiteX199" fmla="*/ 93041 w 859293"/>
                <a:gd name="connsiteY199" fmla="*/ 1394637 h 1550663"/>
                <a:gd name="connsiteX200" fmla="*/ 81948 w 859293"/>
                <a:gd name="connsiteY200" fmla="*/ 1419249 h 1550663"/>
                <a:gd name="connsiteX201" fmla="*/ 152354 w 859293"/>
                <a:gd name="connsiteY201" fmla="*/ 1443560 h 1550663"/>
                <a:gd name="connsiteX202" fmla="*/ 60980 w 859293"/>
                <a:gd name="connsiteY202" fmla="*/ 1455330 h 1550663"/>
                <a:gd name="connsiteX203" fmla="*/ 100482 w 859293"/>
                <a:gd name="connsiteY203" fmla="*/ 1480525 h 1550663"/>
                <a:gd name="connsiteX204" fmla="*/ 117910 w 859293"/>
                <a:gd name="connsiteY204" fmla="*/ 1466543 h 1550663"/>
                <a:gd name="connsiteX205" fmla="*/ 74859 w 859293"/>
                <a:gd name="connsiteY205" fmla="*/ 1438083 h 1550663"/>
                <a:gd name="connsiteX206" fmla="*/ 60980 w 859293"/>
                <a:gd name="connsiteY206" fmla="*/ 1455330 h 1550663"/>
                <a:gd name="connsiteX207" fmla="*/ 85266 w 859293"/>
                <a:gd name="connsiteY207" fmla="*/ 1489140 h 1550663"/>
                <a:gd name="connsiteX208" fmla="*/ 54636 w 859293"/>
                <a:gd name="connsiteY208" fmla="*/ 1469835 h 1550663"/>
                <a:gd name="connsiteX209" fmla="*/ 58519 w 859293"/>
                <a:gd name="connsiteY209" fmla="*/ 1489260 h 1550663"/>
                <a:gd name="connsiteX210" fmla="*/ 85266 w 859293"/>
                <a:gd name="connsiteY210" fmla="*/ 1489140 h 1550663"/>
                <a:gd name="connsiteX211" fmla="*/ 437715 w 859293"/>
                <a:gd name="connsiteY211" fmla="*/ 705957 h 1550663"/>
                <a:gd name="connsiteX212" fmla="*/ 409066 w 859293"/>
                <a:gd name="connsiteY212" fmla="*/ 689257 h 1550663"/>
                <a:gd name="connsiteX213" fmla="*/ 437715 w 859293"/>
                <a:gd name="connsiteY213" fmla="*/ 705957 h 1550663"/>
                <a:gd name="connsiteX214" fmla="*/ 419962 w 859293"/>
                <a:gd name="connsiteY214" fmla="*/ 661963 h 1550663"/>
                <a:gd name="connsiteX215" fmla="*/ 421042 w 859293"/>
                <a:gd name="connsiteY215" fmla="*/ 675730 h 1550663"/>
                <a:gd name="connsiteX216" fmla="*/ 451020 w 859293"/>
                <a:gd name="connsiteY216" fmla="*/ 683085 h 1550663"/>
                <a:gd name="connsiteX217" fmla="*/ 419962 w 859293"/>
                <a:gd name="connsiteY217" fmla="*/ 661963 h 1550663"/>
                <a:gd name="connsiteX218" fmla="*/ 457921 w 859293"/>
                <a:gd name="connsiteY218" fmla="*/ 664080 h 1550663"/>
                <a:gd name="connsiteX219" fmla="*/ 461075 w 859293"/>
                <a:gd name="connsiteY219" fmla="*/ 658242 h 1550663"/>
                <a:gd name="connsiteX220" fmla="*/ 428783 w 859293"/>
                <a:gd name="connsiteY220" fmla="*/ 641071 h 1550663"/>
                <a:gd name="connsiteX221" fmla="*/ 457921 w 859293"/>
                <a:gd name="connsiteY221" fmla="*/ 664080 h 1550663"/>
                <a:gd name="connsiteX222" fmla="*/ 39026 w 859293"/>
                <a:gd name="connsiteY222" fmla="*/ 1514892 h 1550663"/>
                <a:gd name="connsiteX223" fmla="*/ 53719 w 859293"/>
                <a:gd name="connsiteY223" fmla="*/ 1500790 h 1550663"/>
                <a:gd name="connsiteX224" fmla="*/ 39026 w 859293"/>
                <a:gd name="connsiteY224" fmla="*/ 1514892 h 155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</a:cxnLst>
              <a:rect l="l" t="t" r="r" b="b"/>
              <a:pathLst>
                <a:path w="859293" h="1550663">
                  <a:moveTo>
                    <a:pt x="841832" y="121552"/>
                  </a:moveTo>
                  <a:cubicBezTo>
                    <a:pt x="842440" y="126224"/>
                    <a:pt x="842715" y="128590"/>
                    <a:pt x="843075" y="130939"/>
                  </a:cubicBezTo>
                  <a:cubicBezTo>
                    <a:pt x="843435" y="133108"/>
                    <a:pt x="843855" y="135294"/>
                    <a:pt x="844275" y="137703"/>
                  </a:cubicBezTo>
                  <a:cubicBezTo>
                    <a:pt x="848990" y="135851"/>
                    <a:pt x="853028" y="134256"/>
                    <a:pt x="859294" y="131788"/>
                  </a:cubicBezTo>
                  <a:cubicBezTo>
                    <a:pt x="858634" y="136760"/>
                    <a:pt x="859260" y="140343"/>
                    <a:pt x="857733" y="142237"/>
                  </a:cubicBezTo>
                  <a:cubicBezTo>
                    <a:pt x="829925" y="177025"/>
                    <a:pt x="818617" y="220256"/>
                    <a:pt x="798103" y="258764"/>
                  </a:cubicBezTo>
                  <a:cubicBezTo>
                    <a:pt x="780170" y="292419"/>
                    <a:pt x="765356" y="327729"/>
                    <a:pt x="749540" y="362491"/>
                  </a:cubicBezTo>
                  <a:cubicBezTo>
                    <a:pt x="738730" y="386254"/>
                    <a:pt x="728855" y="410462"/>
                    <a:pt x="718062" y="434243"/>
                  </a:cubicBezTo>
                  <a:cubicBezTo>
                    <a:pt x="702263" y="469021"/>
                    <a:pt x="685280" y="503294"/>
                    <a:pt x="670245" y="538381"/>
                  </a:cubicBezTo>
                  <a:cubicBezTo>
                    <a:pt x="661492" y="558750"/>
                    <a:pt x="651042" y="580061"/>
                    <a:pt x="649893" y="601415"/>
                  </a:cubicBezTo>
                  <a:cubicBezTo>
                    <a:pt x="649062" y="616657"/>
                    <a:pt x="644793" y="627973"/>
                    <a:pt x="637257" y="639040"/>
                  </a:cubicBezTo>
                  <a:cubicBezTo>
                    <a:pt x="634317" y="643343"/>
                    <a:pt x="626362" y="647887"/>
                    <a:pt x="621862" y="646901"/>
                  </a:cubicBezTo>
                  <a:cubicBezTo>
                    <a:pt x="593169" y="640686"/>
                    <a:pt x="567246" y="651401"/>
                    <a:pt x="540585" y="658011"/>
                  </a:cubicBezTo>
                  <a:cubicBezTo>
                    <a:pt x="519000" y="663360"/>
                    <a:pt x="497320" y="668401"/>
                    <a:pt x="473308" y="674144"/>
                  </a:cubicBezTo>
                  <a:cubicBezTo>
                    <a:pt x="457766" y="706308"/>
                    <a:pt x="441196" y="740615"/>
                    <a:pt x="424599" y="774939"/>
                  </a:cubicBezTo>
                  <a:cubicBezTo>
                    <a:pt x="418376" y="787815"/>
                    <a:pt x="412589" y="800923"/>
                    <a:pt x="405843" y="813533"/>
                  </a:cubicBezTo>
                  <a:cubicBezTo>
                    <a:pt x="389735" y="843588"/>
                    <a:pt x="372907" y="873240"/>
                    <a:pt x="357006" y="903390"/>
                  </a:cubicBezTo>
                  <a:cubicBezTo>
                    <a:pt x="351905" y="913051"/>
                    <a:pt x="349719" y="924238"/>
                    <a:pt x="344635" y="933899"/>
                  </a:cubicBezTo>
                  <a:cubicBezTo>
                    <a:pt x="330979" y="959814"/>
                    <a:pt x="315026" y="984580"/>
                    <a:pt x="302699" y="1011086"/>
                  </a:cubicBezTo>
                  <a:cubicBezTo>
                    <a:pt x="288983" y="1040601"/>
                    <a:pt x="278584" y="1071694"/>
                    <a:pt x="266111" y="1101835"/>
                  </a:cubicBezTo>
                  <a:cubicBezTo>
                    <a:pt x="258567" y="1120120"/>
                    <a:pt x="249772" y="1137865"/>
                    <a:pt x="241620" y="1155901"/>
                  </a:cubicBezTo>
                  <a:cubicBezTo>
                    <a:pt x="235165" y="1170235"/>
                    <a:pt x="228838" y="1184602"/>
                    <a:pt x="221200" y="1201782"/>
                  </a:cubicBezTo>
                  <a:cubicBezTo>
                    <a:pt x="235344" y="1208245"/>
                    <a:pt x="248280" y="1213723"/>
                    <a:pt x="260822" y="1219964"/>
                  </a:cubicBezTo>
                  <a:cubicBezTo>
                    <a:pt x="284148" y="1231579"/>
                    <a:pt x="306873" y="1244438"/>
                    <a:pt x="330559" y="1255222"/>
                  </a:cubicBezTo>
                  <a:cubicBezTo>
                    <a:pt x="348587" y="1263426"/>
                    <a:pt x="367712" y="1269170"/>
                    <a:pt x="386298" y="1276148"/>
                  </a:cubicBezTo>
                  <a:cubicBezTo>
                    <a:pt x="401359" y="1281823"/>
                    <a:pt x="403682" y="1290481"/>
                    <a:pt x="393944" y="1303674"/>
                  </a:cubicBezTo>
                  <a:cubicBezTo>
                    <a:pt x="393019" y="1304960"/>
                    <a:pt x="392127" y="1306400"/>
                    <a:pt x="390909" y="1307378"/>
                  </a:cubicBezTo>
                  <a:cubicBezTo>
                    <a:pt x="368750" y="1325080"/>
                    <a:pt x="347601" y="1344316"/>
                    <a:pt x="324095" y="1359987"/>
                  </a:cubicBezTo>
                  <a:cubicBezTo>
                    <a:pt x="291837" y="1381555"/>
                    <a:pt x="258893" y="1402678"/>
                    <a:pt x="224123" y="1419660"/>
                  </a:cubicBezTo>
                  <a:cubicBezTo>
                    <a:pt x="201295" y="1430813"/>
                    <a:pt x="183446" y="1447452"/>
                    <a:pt x="163095" y="1461220"/>
                  </a:cubicBezTo>
                  <a:cubicBezTo>
                    <a:pt x="128445" y="1484640"/>
                    <a:pt x="95879" y="1511300"/>
                    <a:pt x="57439" y="1528942"/>
                  </a:cubicBezTo>
                  <a:cubicBezTo>
                    <a:pt x="45129" y="1534583"/>
                    <a:pt x="34002" y="1542753"/>
                    <a:pt x="21718" y="1548462"/>
                  </a:cubicBezTo>
                  <a:cubicBezTo>
                    <a:pt x="16669" y="1550794"/>
                    <a:pt x="9116" y="1551557"/>
                    <a:pt x="4410" y="1549353"/>
                  </a:cubicBezTo>
                  <a:cubicBezTo>
                    <a:pt x="1289" y="1547913"/>
                    <a:pt x="-442" y="1539744"/>
                    <a:pt x="98" y="1534900"/>
                  </a:cubicBezTo>
                  <a:cubicBezTo>
                    <a:pt x="2815" y="1510357"/>
                    <a:pt x="6853" y="1485943"/>
                    <a:pt x="9768" y="1461400"/>
                  </a:cubicBezTo>
                  <a:cubicBezTo>
                    <a:pt x="14448" y="1421821"/>
                    <a:pt x="18126" y="1382121"/>
                    <a:pt x="23107" y="1342593"/>
                  </a:cubicBezTo>
                  <a:cubicBezTo>
                    <a:pt x="31636" y="1274751"/>
                    <a:pt x="40851" y="1206994"/>
                    <a:pt x="50187" y="1136013"/>
                  </a:cubicBezTo>
                  <a:cubicBezTo>
                    <a:pt x="59282" y="1137505"/>
                    <a:pt x="66089" y="1137488"/>
                    <a:pt x="72047" y="1139768"/>
                  </a:cubicBezTo>
                  <a:cubicBezTo>
                    <a:pt x="95715" y="1148906"/>
                    <a:pt x="119059" y="1158919"/>
                    <a:pt x="142727" y="1168177"/>
                  </a:cubicBezTo>
                  <a:cubicBezTo>
                    <a:pt x="147682" y="1170106"/>
                    <a:pt x="153400" y="1170106"/>
                    <a:pt x="161587" y="1171460"/>
                  </a:cubicBezTo>
                  <a:cubicBezTo>
                    <a:pt x="179349" y="1134856"/>
                    <a:pt x="198517" y="1099177"/>
                    <a:pt x="214256" y="1062058"/>
                  </a:cubicBezTo>
                  <a:cubicBezTo>
                    <a:pt x="236999" y="1008514"/>
                    <a:pt x="261902" y="956128"/>
                    <a:pt x="289411" y="904890"/>
                  </a:cubicBezTo>
                  <a:cubicBezTo>
                    <a:pt x="302167" y="881127"/>
                    <a:pt x="312968" y="856301"/>
                    <a:pt x="324704" y="831972"/>
                  </a:cubicBezTo>
                  <a:cubicBezTo>
                    <a:pt x="339200" y="801891"/>
                    <a:pt x="354125" y="772016"/>
                    <a:pt x="368141" y="741678"/>
                  </a:cubicBezTo>
                  <a:cubicBezTo>
                    <a:pt x="374433" y="728039"/>
                    <a:pt x="378256" y="713243"/>
                    <a:pt x="384454" y="699536"/>
                  </a:cubicBezTo>
                  <a:cubicBezTo>
                    <a:pt x="393979" y="678499"/>
                    <a:pt x="404334" y="657848"/>
                    <a:pt x="414793" y="637265"/>
                  </a:cubicBezTo>
                  <a:cubicBezTo>
                    <a:pt x="422199" y="622683"/>
                    <a:pt x="424556" y="609104"/>
                    <a:pt x="412847" y="595217"/>
                  </a:cubicBezTo>
                  <a:cubicBezTo>
                    <a:pt x="409015" y="590665"/>
                    <a:pt x="407206" y="584030"/>
                    <a:pt x="405611" y="578046"/>
                  </a:cubicBezTo>
                  <a:cubicBezTo>
                    <a:pt x="396001" y="541896"/>
                    <a:pt x="387061" y="505557"/>
                    <a:pt x="377005" y="469544"/>
                  </a:cubicBezTo>
                  <a:cubicBezTo>
                    <a:pt x="374742" y="461426"/>
                    <a:pt x="373619" y="454714"/>
                    <a:pt x="377468" y="446724"/>
                  </a:cubicBezTo>
                  <a:cubicBezTo>
                    <a:pt x="396362" y="407479"/>
                    <a:pt x="414493" y="367866"/>
                    <a:pt x="433361" y="328612"/>
                  </a:cubicBezTo>
                  <a:cubicBezTo>
                    <a:pt x="448543" y="297048"/>
                    <a:pt x="464436" y="265853"/>
                    <a:pt x="479892" y="234426"/>
                  </a:cubicBezTo>
                  <a:cubicBezTo>
                    <a:pt x="491345" y="211143"/>
                    <a:pt x="503338" y="188083"/>
                    <a:pt x="513762" y="164329"/>
                  </a:cubicBezTo>
                  <a:cubicBezTo>
                    <a:pt x="524598" y="139614"/>
                    <a:pt x="532990" y="113863"/>
                    <a:pt x="543920" y="89191"/>
                  </a:cubicBezTo>
                  <a:cubicBezTo>
                    <a:pt x="554884" y="64468"/>
                    <a:pt x="567478" y="40465"/>
                    <a:pt x="579599" y="16273"/>
                  </a:cubicBezTo>
                  <a:cubicBezTo>
                    <a:pt x="584940" y="5635"/>
                    <a:pt x="592132" y="-2278"/>
                    <a:pt x="605951" y="594"/>
                  </a:cubicBezTo>
                  <a:cubicBezTo>
                    <a:pt x="619727" y="3457"/>
                    <a:pt x="624647" y="8609"/>
                    <a:pt x="627665" y="24100"/>
                  </a:cubicBezTo>
                  <a:cubicBezTo>
                    <a:pt x="628419" y="27932"/>
                    <a:pt x="628933" y="32330"/>
                    <a:pt x="631154" y="35296"/>
                  </a:cubicBezTo>
                  <a:cubicBezTo>
                    <a:pt x="650142" y="61013"/>
                    <a:pt x="654600" y="93357"/>
                    <a:pt x="670699" y="120455"/>
                  </a:cubicBezTo>
                  <a:cubicBezTo>
                    <a:pt x="683121" y="141346"/>
                    <a:pt x="708770" y="148384"/>
                    <a:pt x="729284" y="135302"/>
                  </a:cubicBezTo>
                  <a:cubicBezTo>
                    <a:pt x="734281" y="132105"/>
                    <a:pt x="740471" y="127441"/>
                    <a:pt x="745417" y="128170"/>
                  </a:cubicBezTo>
                  <a:cubicBezTo>
                    <a:pt x="773672" y="132371"/>
                    <a:pt x="800932" y="127244"/>
                    <a:pt x="828313" y="121972"/>
                  </a:cubicBezTo>
                  <a:cubicBezTo>
                    <a:pt x="832136" y="121218"/>
                    <a:pt x="836157" y="121681"/>
                    <a:pt x="841832" y="121552"/>
                  </a:cubicBezTo>
                  <a:close/>
                  <a:moveTo>
                    <a:pt x="72827" y="1157505"/>
                  </a:moveTo>
                  <a:cubicBezTo>
                    <a:pt x="56976" y="1195609"/>
                    <a:pt x="22909" y="1461811"/>
                    <a:pt x="28910" y="1496590"/>
                  </a:cubicBezTo>
                  <a:cubicBezTo>
                    <a:pt x="32870" y="1488266"/>
                    <a:pt x="36660" y="1481391"/>
                    <a:pt x="39454" y="1474121"/>
                  </a:cubicBezTo>
                  <a:cubicBezTo>
                    <a:pt x="55802" y="1431610"/>
                    <a:pt x="76479" y="1391662"/>
                    <a:pt x="103182" y="1354475"/>
                  </a:cubicBezTo>
                  <a:cubicBezTo>
                    <a:pt x="115818" y="1336876"/>
                    <a:pt x="123353" y="1315633"/>
                    <a:pt x="134146" y="1294133"/>
                  </a:cubicBezTo>
                  <a:cubicBezTo>
                    <a:pt x="119813" y="1293464"/>
                    <a:pt x="112398" y="1289041"/>
                    <a:pt x="114061" y="1276937"/>
                  </a:cubicBezTo>
                  <a:cubicBezTo>
                    <a:pt x="114970" y="1270207"/>
                    <a:pt x="116075" y="1263221"/>
                    <a:pt x="118716" y="1257048"/>
                  </a:cubicBezTo>
                  <a:cubicBezTo>
                    <a:pt x="128703" y="1233757"/>
                    <a:pt x="139350" y="1210757"/>
                    <a:pt x="149705" y="1187714"/>
                  </a:cubicBezTo>
                  <a:cubicBezTo>
                    <a:pt x="136041" y="1182528"/>
                    <a:pt x="123687" y="1177950"/>
                    <a:pt x="111420" y="1173132"/>
                  </a:cubicBezTo>
                  <a:cubicBezTo>
                    <a:pt x="98973" y="1168220"/>
                    <a:pt x="86611" y="1163094"/>
                    <a:pt x="72827" y="1157505"/>
                  </a:cubicBezTo>
                  <a:close/>
                  <a:moveTo>
                    <a:pt x="131814" y="1270284"/>
                  </a:moveTo>
                  <a:cubicBezTo>
                    <a:pt x="165058" y="1280477"/>
                    <a:pt x="168290" y="1279105"/>
                    <a:pt x="180755" y="1252942"/>
                  </a:cubicBezTo>
                  <a:cubicBezTo>
                    <a:pt x="181784" y="1250782"/>
                    <a:pt x="182221" y="1248356"/>
                    <a:pt x="183052" y="1246110"/>
                  </a:cubicBezTo>
                  <a:cubicBezTo>
                    <a:pt x="189773" y="1228176"/>
                    <a:pt x="195431" y="1209780"/>
                    <a:pt x="203429" y="1192429"/>
                  </a:cubicBezTo>
                  <a:cubicBezTo>
                    <a:pt x="241114" y="1110707"/>
                    <a:pt x="278953" y="1029045"/>
                    <a:pt x="317777" y="947847"/>
                  </a:cubicBezTo>
                  <a:cubicBezTo>
                    <a:pt x="335909" y="909888"/>
                    <a:pt x="356783" y="873258"/>
                    <a:pt x="375633" y="835650"/>
                  </a:cubicBezTo>
                  <a:cubicBezTo>
                    <a:pt x="392590" y="801832"/>
                    <a:pt x="408475" y="767507"/>
                    <a:pt x="424308" y="734460"/>
                  </a:cubicBezTo>
                  <a:cubicBezTo>
                    <a:pt x="413378" y="727448"/>
                    <a:pt x="405011" y="722082"/>
                    <a:pt x="399396" y="718481"/>
                  </a:cubicBezTo>
                  <a:cubicBezTo>
                    <a:pt x="353508" y="810696"/>
                    <a:pt x="304653" y="900218"/>
                    <a:pt x="263865" y="993204"/>
                  </a:cubicBezTo>
                  <a:cubicBezTo>
                    <a:pt x="223026" y="1086344"/>
                    <a:pt x="175826" y="1176390"/>
                    <a:pt x="131814" y="1270284"/>
                  </a:cubicBezTo>
                  <a:close/>
                  <a:moveTo>
                    <a:pt x="555930" y="443561"/>
                  </a:moveTo>
                  <a:cubicBezTo>
                    <a:pt x="608908" y="442541"/>
                    <a:pt x="655757" y="435743"/>
                    <a:pt x="703077" y="430539"/>
                  </a:cubicBezTo>
                  <a:cubicBezTo>
                    <a:pt x="718293" y="396224"/>
                    <a:pt x="733449" y="362019"/>
                    <a:pt x="749377" y="326049"/>
                  </a:cubicBezTo>
                  <a:cubicBezTo>
                    <a:pt x="724980" y="328835"/>
                    <a:pt x="702108" y="330378"/>
                    <a:pt x="679640" y="334322"/>
                  </a:cubicBezTo>
                  <a:cubicBezTo>
                    <a:pt x="655491" y="338556"/>
                    <a:pt x="631617" y="344557"/>
                    <a:pt x="607897" y="350807"/>
                  </a:cubicBezTo>
                  <a:cubicBezTo>
                    <a:pt x="601399" y="352513"/>
                    <a:pt x="592903" y="356516"/>
                    <a:pt x="590417" y="361848"/>
                  </a:cubicBezTo>
                  <a:cubicBezTo>
                    <a:pt x="578690" y="386888"/>
                    <a:pt x="568720" y="412751"/>
                    <a:pt x="555930" y="443561"/>
                  </a:cubicBezTo>
                  <a:close/>
                  <a:moveTo>
                    <a:pt x="781250" y="213672"/>
                  </a:moveTo>
                  <a:cubicBezTo>
                    <a:pt x="785750" y="219270"/>
                    <a:pt x="789034" y="223359"/>
                    <a:pt x="793260" y="228631"/>
                  </a:cubicBezTo>
                  <a:cubicBezTo>
                    <a:pt x="806993" y="200470"/>
                    <a:pt x="820049" y="173673"/>
                    <a:pt x="833808" y="145410"/>
                  </a:cubicBezTo>
                  <a:cubicBezTo>
                    <a:pt x="804653" y="141243"/>
                    <a:pt x="780307" y="149644"/>
                    <a:pt x="754932" y="155508"/>
                  </a:cubicBezTo>
                  <a:cubicBezTo>
                    <a:pt x="729943" y="161286"/>
                    <a:pt x="703189" y="159494"/>
                    <a:pt x="680334" y="160840"/>
                  </a:cubicBezTo>
                  <a:cubicBezTo>
                    <a:pt x="667801" y="190381"/>
                    <a:pt x="656837" y="216201"/>
                    <a:pt x="643953" y="246582"/>
                  </a:cubicBezTo>
                  <a:cubicBezTo>
                    <a:pt x="690527" y="227620"/>
                    <a:pt x="738773" y="239407"/>
                    <a:pt x="781250" y="213672"/>
                  </a:cubicBezTo>
                  <a:close/>
                  <a:moveTo>
                    <a:pt x="563920" y="103027"/>
                  </a:moveTo>
                  <a:cubicBezTo>
                    <a:pt x="562017" y="102881"/>
                    <a:pt x="560079" y="102761"/>
                    <a:pt x="558159" y="102624"/>
                  </a:cubicBezTo>
                  <a:cubicBezTo>
                    <a:pt x="547572" y="127313"/>
                    <a:pt x="538031" y="152559"/>
                    <a:pt x="525910" y="176468"/>
                  </a:cubicBezTo>
                  <a:cubicBezTo>
                    <a:pt x="520097" y="187895"/>
                    <a:pt x="520217" y="196724"/>
                    <a:pt x="525343" y="207654"/>
                  </a:cubicBezTo>
                  <a:cubicBezTo>
                    <a:pt x="542557" y="244302"/>
                    <a:pt x="559068" y="281301"/>
                    <a:pt x="576127" y="318017"/>
                  </a:cubicBezTo>
                  <a:cubicBezTo>
                    <a:pt x="577567" y="321120"/>
                    <a:pt x="581082" y="323272"/>
                    <a:pt x="584880" y="327155"/>
                  </a:cubicBezTo>
                  <a:cubicBezTo>
                    <a:pt x="595141" y="306144"/>
                    <a:pt x="605376" y="287233"/>
                    <a:pt x="613520" y="267473"/>
                  </a:cubicBezTo>
                  <a:cubicBezTo>
                    <a:pt x="616221" y="260924"/>
                    <a:pt x="615029" y="251777"/>
                    <a:pt x="613083" y="244490"/>
                  </a:cubicBezTo>
                  <a:cubicBezTo>
                    <a:pt x="608780" y="228383"/>
                    <a:pt x="603122" y="212618"/>
                    <a:pt x="597567" y="196862"/>
                  </a:cubicBezTo>
                  <a:cubicBezTo>
                    <a:pt x="586517" y="165520"/>
                    <a:pt x="575159" y="134291"/>
                    <a:pt x="563920" y="103027"/>
                  </a:cubicBezTo>
                  <a:close/>
                  <a:moveTo>
                    <a:pt x="510607" y="214144"/>
                  </a:moveTo>
                  <a:cubicBezTo>
                    <a:pt x="508636" y="214101"/>
                    <a:pt x="506664" y="214058"/>
                    <a:pt x="504701" y="214007"/>
                  </a:cubicBezTo>
                  <a:cubicBezTo>
                    <a:pt x="497106" y="232172"/>
                    <a:pt x="491233" y="251323"/>
                    <a:pt x="481366" y="268142"/>
                  </a:cubicBezTo>
                  <a:cubicBezTo>
                    <a:pt x="474354" y="280118"/>
                    <a:pt x="473583" y="290096"/>
                    <a:pt x="479172" y="301515"/>
                  </a:cubicBezTo>
                  <a:cubicBezTo>
                    <a:pt x="492451" y="328561"/>
                    <a:pt x="506004" y="355470"/>
                    <a:pt x="519360" y="382490"/>
                  </a:cubicBezTo>
                  <a:cubicBezTo>
                    <a:pt x="526218" y="396369"/>
                    <a:pt x="532896" y="410325"/>
                    <a:pt x="539668" y="424247"/>
                  </a:cubicBezTo>
                  <a:cubicBezTo>
                    <a:pt x="541528" y="424007"/>
                    <a:pt x="543423" y="423776"/>
                    <a:pt x="545275" y="423544"/>
                  </a:cubicBezTo>
                  <a:cubicBezTo>
                    <a:pt x="553821" y="391886"/>
                    <a:pt x="586766" y="364814"/>
                    <a:pt x="560422" y="326555"/>
                  </a:cubicBezTo>
                  <a:cubicBezTo>
                    <a:pt x="559993" y="325972"/>
                    <a:pt x="560173" y="324986"/>
                    <a:pt x="559934" y="324240"/>
                  </a:cubicBezTo>
                  <a:cubicBezTo>
                    <a:pt x="548163" y="285364"/>
                    <a:pt x="527872" y="250465"/>
                    <a:pt x="510607" y="214144"/>
                  </a:cubicBezTo>
                  <a:close/>
                  <a:moveTo>
                    <a:pt x="473694" y="491687"/>
                  </a:moveTo>
                  <a:cubicBezTo>
                    <a:pt x="486699" y="480200"/>
                    <a:pt x="495948" y="471653"/>
                    <a:pt x="505652" y="463664"/>
                  </a:cubicBezTo>
                  <a:cubicBezTo>
                    <a:pt x="508927" y="460972"/>
                    <a:pt x="513153" y="458803"/>
                    <a:pt x="517260" y="457886"/>
                  </a:cubicBezTo>
                  <a:cubicBezTo>
                    <a:pt x="533865" y="454200"/>
                    <a:pt x="535433" y="451328"/>
                    <a:pt x="527487" y="435726"/>
                  </a:cubicBezTo>
                  <a:cubicBezTo>
                    <a:pt x="508695" y="398804"/>
                    <a:pt x="489828" y="361942"/>
                    <a:pt x="470771" y="325166"/>
                  </a:cubicBezTo>
                  <a:cubicBezTo>
                    <a:pt x="468705" y="321154"/>
                    <a:pt x="465130" y="317931"/>
                    <a:pt x="460304" y="311930"/>
                  </a:cubicBezTo>
                  <a:cubicBezTo>
                    <a:pt x="448242" y="335170"/>
                    <a:pt x="437047" y="356087"/>
                    <a:pt x="426657" y="377381"/>
                  </a:cubicBezTo>
                  <a:cubicBezTo>
                    <a:pt x="424857" y="381076"/>
                    <a:pt x="424943" y="387103"/>
                    <a:pt x="426674" y="390909"/>
                  </a:cubicBezTo>
                  <a:cubicBezTo>
                    <a:pt x="441470" y="423484"/>
                    <a:pt x="456841" y="455794"/>
                    <a:pt x="473694" y="491687"/>
                  </a:cubicBezTo>
                  <a:close/>
                  <a:moveTo>
                    <a:pt x="575707" y="460689"/>
                  </a:moveTo>
                  <a:cubicBezTo>
                    <a:pt x="574764" y="469047"/>
                    <a:pt x="575733" y="477388"/>
                    <a:pt x="572707" y="483774"/>
                  </a:cubicBezTo>
                  <a:cubicBezTo>
                    <a:pt x="565411" y="499059"/>
                    <a:pt x="556059" y="513350"/>
                    <a:pt x="547881" y="528232"/>
                  </a:cubicBezTo>
                  <a:cubicBezTo>
                    <a:pt x="544340" y="534687"/>
                    <a:pt x="541631" y="541605"/>
                    <a:pt x="538082" y="549303"/>
                  </a:cubicBezTo>
                  <a:cubicBezTo>
                    <a:pt x="573864" y="552775"/>
                    <a:pt x="605942" y="546217"/>
                    <a:pt x="637292" y="537181"/>
                  </a:cubicBezTo>
                  <a:cubicBezTo>
                    <a:pt x="646782" y="534447"/>
                    <a:pt x="656897" y="525951"/>
                    <a:pt x="661895" y="517336"/>
                  </a:cubicBezTo>
                  <a:cubicBezTo>
                    <a:pt x="672928" y="498202"/>
                    <a:pt x="680900" y="477311"/>
                    <a:pt x="691873" y="453317"/>
                  </a:cubicBezTo>
                  <a:cubicBezTo>
                    <a:pt x="651856" y="455863"/>
                    <a:pt x="614172" y="458246"/>
                    <a:pt x="575707" y="460689"/>
                  </a:cubicBezTo>
                  <a:close/>
                  <a:moveTo>
                    <a:pt x="602676" y="22111"/>
                  </a:moveTo>
                  <a:cubicBezTo>
                    <a:pt x="568900" y="55235"/>
                    <a:pt x="569175" y="75706"/>
                    <a:pt x="581828" y="106242"/>
                  </a:cubicBezTo>
                  <a:cubicBezTo>
                    <a:pt x="593984" y="135619"/>
                    <a:pt x="602573" y="166455"/>
                    <a:pt x="613614" y="196313"/>
                  </a:cubicBezTo>
                  <a:cubicBezTo>
                    <a:pt x="617849" y="207706"/>
                    <a:pt x="618141" y="221542"/>
                    <a:pt x="632851" y="231674"/>
                  </a:cubicBezTo>
                  <a:cubicBezTo>
                    <a:pt x="642992" y="205786"/>
                    <a:pt x="652799" y="181594"/>
                    <a:pt x="661741" y="157102"/>
                  </a:cubicBezTo>
                  <a:cubicBezTo>
                    <a:pt x="663155" y="153253"/>
                    <a:pt x="661543" y="147553"/>
                    <a:pt x="659743" y="143395"/>
                  </a:cubicBezTo>
                  <a:cubicBezTo>
                    <a:pt x="643130" y="105024"/>
                    <a:pt x="620687" y="69277"/>
                    <a:pt x="608102" y="29055"/>
                  </a:cubicBezTo>
                  <a:cubicBezTo>
                    <a:pt x="607468" y="26980"/>
                    <a:pt x="605299" y="25386"/>
                    <a:pt x="602676" y="22111"/>
                  </a:cubicBezTo>
                  <a:close/>
                  <a:moveTo>
                    <a:pt x="762047" y="303049"/>
                  </a:moveTo>
                  <a:cubicBezTo>
                    <a:pt x="769428" y="285381"/>
                    <a:pt x="778275" y="264164"/>
                    <a:pt x="788339" y="240076"/>
                  </a:cubicBezTo>
                  <a:cubicBezTo>
                    <a:pt x="742236" y="247319"/>
                    <a:pt x="699974" y="253217"/>
                    <a:pt x="658106" y="261027"/>
                  </a:cubicBezTo>
                  <a:cubicBezTo>
                    <a:pt x="647159" y="263067"/>
                    <a:pt x="633554" y="268493"/>
                    <a:pt x="627811" y="276903"/>
                  </a:cubicBezTo>
                  <a:cubicBezTo>
                    <a:pt x="617523" y="292016"/>
                    <a:pt x="612260" y="310567"/>
                    <a:pt x="603507" y="330893"/>
                  </a:cubicBezTo>
                  <a:cubicBezTo>
                    <a:pt x="657377" y="317142"/>
                    <a:pt x="707964" y="310542"/>
                    <a:pt x="762047" y="303049"/>
                  </a:cubicBezTo>
                  <a:close/>
                  <a:moveTo>
                    <a:pt x="529493" y="563550"/>
                  </a:moveTo>
                  <a:cubicBezTo>
                    <a:pt x="517097" y="589491"/>
                    <a:pt x="503561" y="617780"/>
                    <a:pt x="487933" y="650390"/>
                  </a:cubicBezTo>
                  <a:cubicBezTo>
                    <a:pt x="533933" y="639631"/>
                    <a:pt x="575501" y="630064"/>
                    <a:pt x="616907" y="619957"/>
                  </a:cubicBezTo>
                  <a:cubicBezTo>
                    <a:pt x="620833" y="618997"/>
                    <a:pt x="625830" y="615225"/>
                    <a:pt x="627073" y="611633"/>
                  </a:cubicBezTo>
                  <a:cubicBezTo>
                    <a:pt x="633177" y="594077"/>
                    <a:pt x="638183" y="576160"/>
                    <a:pt x="644184" y="556341"/>
                  </a:cubicBezTo>
                  <a:cubicBezTo>
                    <a:pt x="614395" y="560361"/>
                    <a:pt x="588626" y="564450"/>
                    <a:pt x="562703" y="567022"/>
                  </a:cubicBezTo>
                  <a:cubicBezTo>
                    <a:pt x="553461" y="567939"/>
                    <a:pt x="543860" y="565179"/>
                    <a:pt x="529493" y="563550"/>
                  </a:cubicBezTo>
                  <a:close/>
                  <a:moveTo>
                    <a:pt x="430318" y="594214"/>
                  </a:moveTo>
                  <a:cubicBezTo>
                    <a:pt x="440827" y="570931"/>
                    <a:pt x="448637" y="551952"/>
                    <a:pt x="457870" y="533658"/>
                  </a:cubicBezTo>
                  <a:cubicBezTo>
                    <a:pt x="465542" y="518390"/>
                    <a:pt x="462395" y="504657"/>
                    <a:pt x="455760" y="490358"/>
                  </a:cubicBezTo>
                  <a:cubicBezTo>
                    <a:pt x="446725" y="470881"/>
                    <a:pt x="438453" y="451045"/>
                    <a:pt x="429486" y="431534"/>
                  </a:cubicBezTo>
                  <a:cubicBezTo>
                    <a:pt x="425594" y="423047"/>
                    <a:pt x="420716" y="415014"/>
                    <a:pt x="415007" y="404402"/>
                  </a:cubicBezTo>
                  <a:cubicBezTo>
                    <a:pt x="400553" y="426090"/>
                    <a:pt x="389135" y="445378"/>
                    <a:pt x="395925" y="470050"/>
                  </a:cubicBezTo>
                  <a:cubicBezTo>
                    <a:pt x="406760" y="509561"/>
                    <a:pt x="417793" y="549011"/>
                    <a:pt x="430318" y="594214"/>
                  </a:cubicBezTo>
                  <a:close/>
                  <a:moveTo>
                    <a:pt x="301901" y="1347728"/>
                  </a:moveTo>
                  <a:cubicBezTo>
                    <a:pt x="264439" y="1325011"/>
                    <a:pt x="230896" y="1297502"/>
                    <a:pt x="194068" y="1279165"/>
                  </a:cubicBezTo>
                  <a:cubicBezTo>
                    <a:pt x="182375" y="1289795"/>
                    <a:pt x="173399" y="1297939"/>
                    <a:pt x="163344" y="1307060"/>
                  </a:cubicBezTo>
                  <a:cubicBezTo>
                    <a:pt x="186258" y="1328174"/>
                    <a:pt x="213699" y="1342156"/>
                    <a:pt x="238859" y="1359447"/>
                  </a:cubicBezTo>
                  <a:cubicBezTo>
                    <a:pt x="262339" y="1375606"/>
                    <a:pt x="281396" y="1369674"/>
                    <a:pt x="299921" y="1352160"/>
                  </a:cubicBezTo>
                  <a:cubicBezTo>
                    <a:pt x="300461" y="1351663"/>
                    <a:pt x="300573" y="1350737"/>
                    <a:pt x="301901" y="1347728"/>
                  </a:cubicBezTo>
                  <a:close/>
                  <a:moveTo>
                    <a:pt x="471362" y="639940"/>
                  </a:moveTo>
                  <a:cubicBezTo>
                    <a:pt x="496394" y="599701"/>
                    <a:pt x="515065" y="558304"/>
                    <a:pt x="532621" y="514070"/>
                  </a:cubicBezTo>
                  <a:cubicBezTo>
                    <a:pt x="519626" y="510915"/>
                    <a:pt x="509176" y="508378"/>
                    <a:pt x="497929" y="505635"/>
                  </a:cubicBezTo>
                  <a:cubicBezTo>
                    <a:pt x="475889" y="537576"/>
                    <a:pt x="462027" y="571463"/>
                    <a:pt x="446879" y="604535"/>
                  </a:cubicBezTo>
                  <a:cubicBezTo>
                    <a:pt x="436850" y="626472"/>
                    <a:pt x="444882" y="637239"/>
                    <a:pt x="471362" y="639940"/>
                  </a:cubicBezTo>
                  <a:close/>
                  <a:moveTo>
                    <a:pt x="128779" y="1338599"/>
                  </a:moveTo>
                  <a:cubicBezTo>
                    <a:pt x="157575" y="1360167"/>
                    <a:pt x="185675" y="1381161"/>
                    <a:pt x="213425" y="1401941"/>
                  </a:cubicBezTo>
                  <a:cubicBezTo>
                    <a:pt x="226626" y="1394740"/>
                    <a:pt x="237265" y="1388945"/>
                    <a:pt x="250526" y="1381718"/>
                  </a:cubicBezTo>
                  <a:cubicBezTo>
                    <a:pt x="213699" y="1358461"/>
                    <a:pt x="179812" y="1337064"/>
                    <a:pt x="145453" y="1315384"/>
                  </a:cubicBezTo>
                  <a:cubicBezTo>
                    <a:pt x="141467" y="1320905"/>
                    <a:pt x="136126" y="1328389"/>
                    <a:pt x="128779" y="1338599"/>
                  </a:cubicBezTo>
                  <a:close/>
                  <a:moveTo>
                    <a:pt x="369470" y="1292641"/>
                  </a:moveTo>
                  <a:cubicBezTo>
                    <a:pt x="312822" y="1276885"/>
                    <a:pt x="271615" y="1236449"/>
                    <a:pt x="215482" y="1223461"/>
                  </a:cubicBezTo>
                  <a:cubicBezTo>
                    <a:pt x="259322" y="1264498"/>
                    <a:pt x="292729" y="1293344"/>
                    <a:pt x="351365" y="1310455"/>
                  </a:cubicBezTo>
                  <a:cubicBezTo>
                    <a:pt x="356568" y="1305346"/>
                    <a:pt x="362269" y="1299740"/>
                    <a:pt x="369470" y="1292641"/>
                  </a:cubicBezTo>
                  <a:close/>
                  <a:moveTo>
                    <a:pt x="124005" y="1353866"/>
                  </a:moveTo>
                  <a:cubicBezTo>
                    <a:pt x="116855" y="1364462"/>
                    <a:pt x="111309" y="1372700"/>
                    <a:pt x="104322" y="1383081"/>
                  </a:cubicBezTo>
                  <a:cubicBezTo>
                    <a:pt x="118227" y="1394251"/>
                    <a:pt x="130691" y="1403861"/>
                    <a:pt x="142727" y="1413985"/>
                  </a:cubicBezTo>
                  <a:cubicBezTo>
                    <a:pt x="162170" y="1430324"/>
                    <a:pt x="179606" y="1431516"/>
                    <a:pt x="199006" y="1409665"/>
                  </a:cubicBezTo>
                  <a:cubicBezTo>
                    <a:pt x="174977" y="1391791"/>
                    <a:pt x="151034" y="1373994"/>
                    <a:pt x="124005" y="1353866"/>
                  </a:cubicBezTo>
                  <a:close/>
                  <a:moveTo>
                    <a:pt x="199520" y="1264481"/>
                  </a:moveTo>
                  <a:cubicBezTo>
                    <a:pt x="212705" y="1272282"/>
                    <a:pt x="223694" y="1278325"/>
                    <a:pt x="234213" y="1285123"/>
                  </a:cubicBezTo>
                  <a:cubicBezTo>
                    <a:pt x="256167" y="1299319"/>
                    <a:pt x="277752" y="1314038"/>
                    <a:pt x="299647" y="1328269"/>
                  </a:cubicBezTo>
                  <a:cubicBezTo>
                    <a:pt x="304250" y="1331252"/>
                    <a:pt x="309445" y="1333678"/>
                    <a:pt x="314691" y="1335187"/>
                  </a:cubicBezTo>
                  <a:cubicBezTo>
                    <a:pt x="317143" y="1335907"/>
                    <a:pt x="322141" y="1334621"/>
                    <a:pt x="322947" y="1332847"/>
                  </a:cubicBezTo>
                  <a:cubicBezTo>
                    <a:pt x="324327" y="1329812"/>
                    <a:pt x="324464" y="1325148"/>
                    <a:pt x="323041" y="1322165"/>
                  </a:cubicBezTo>
                  <a:cubicBezTo>
                    <a:pt x="321455" y="1318882"/>
                    <a:pt x="318009" y="1315564"/>
                    <a:pt x="314589" y="1314227"/>
                  </a:cubicBezTo>
                  <a:cubicBezTo>
                    <a:pt x="276304" y="1299011"/>
                    <a:pt x="247783" y="1269170"/>
                    <a:pt x="213904" y="1247370"/>
                  </a:cubicBezTo>
                  <a:cubicBezTo>
                    <a:pt x="212104" y="1246213"/>
                    <a:pt x="210013" y="1245493"/>
                    <a:pt x="207064" y="1244104"/>
                  </a:cubicBezTo>
                  <a:cubicBezTo>
                    <a:pt x="204689" y="1250482"/>
                    <a:pt x="202572" y="1256208"/>
                    <a:pt x="199520" y="1264481"/>
                  </a:cubicBezTo>
                  <a:close/>
                  <a:moveTo>
                    <a:pt x="152354" y="1443560"/>
                  </a:moveTo>
                  <a:cubicBezTo>
                    <a:pt x="150871" y="1427573"/>
                    <a:pt x="133623" y="1429013"/>
                    <a:pt x="125428" y="1420389"/>
                  </a:cubicBezTo>
                  <a:cubicBezTo>
                    <a:pt x="116530" y="1411028"/>
                    <a:pt x="105119" y="1404032"/>
                    <a:pt x="93041" y="1394637"/>
                  </a:cubicBezTo>
                  <a:cubicBezTo>
                    <a:pt x="88583" y="1404513"/>
                    <a:pt x="85171" y="1412082"/>
                    <a:pt x="81948" y="1419249"/>
                  </a:cubicBezTo>
                  <a:cubicBezTo>
                    <a:pt x="121150" y="1457311"/>
                    <a:pt x="127794" y="1459617"/>
                    <a:pt x="152354" y="1443560"/>
                  </a:cubicBezTo>
                  <a:close/>
                  <a:moveTo>
                    <a:pt x="60980" y="1455330"/>
                  </a:moveTo>
                  <a:cubicBezTo>
                    <a:pt x="75990" y="1464906"/>
                    <a:pt x="88292" y="1472758"/>
                    <a:pt x="100482" y="1480525"/>
                  </a:cubicBezTo>
                  <a:cubicBezTo>
                    <a:pt x="107125" y="1475201"/>
                    <a:pt x="111875" y="1471387"/>
                    <a:pt x="117910" y="1466543"/>
                  </a:cubicBezTo>
                  <a:cubicBezTo>
                    <a:pt x="103045" y="1456702"/>
                    <a:pt x="89389" y="1447675"/>
                    <a:pt x="74859" y="1438083"/>
                  </a:cubicBezTo>
                  <a:cubicBezTo>
                    <a:pt x="70538" y="1443457"/>
                    <a:pt x="67238" y="1447529"/>
                    <a:pt x="60980" y="1455330"/>
                  </a:cubicBezTo>
                  <a:close/>
                  <a:moveTo>
                    <a:pt x="85266" y="1489140"/>
                  </a:moveTo>
                  <a:cubicBezTo>
                    <a:pt x="75502" y="1482994"/>
                    <a:pt x="67323" y="1477825"/>
                    <a:pt x="54636" y="1469835"/>
                  </a:cubicBezTo>
                  <a:cubicBezTo>
                    <a:pt x="56308" y="1479282"/>
                    <a:pt x="55416" y="1486946"/>
                    <a:pt x="58519" y="1489260"/>
                  </a:cubicBezTo>
                  <a:cubicBezTo>
                    <a:pt x="65412" y="1494395"/>
                    <a:pt x="73984" y="1501776"/>
                    <a:pt x="85266" y="1489140"/>
                  </a:cubicBezTo>
                  <a:close/>
                  <a:moveTo>
                    <a:pt x="437715" y="705957"/>
                  </a:moveTo>
                  <a:cubicBezTo>
                    <a:pt x="428046" y="700307"/>
                    <a:pt x="419336" y="695233"/>
                    <a:pt x="409066" y="689257"/>
                  </a:cubicBezTo>
                  <a:cubicBezTo>
                    <a:pt x="411046" y="712926"/>
                    <a:pt x="417870" y="716638"/>
                    <a:pt x="437715" y="705957"/>
                  </a:cubicBezTo>
                  <a:close/>
                  <a:moveTo>
                    <a:pt x="419962" y="661963"/>
                  </a:moveTo>
                  <a:cubicBezTo>
                    <a:pt x="420348" y="668486"/>
                    <a:pt x="419113" y="674435"/>
                    <a:pt x="421042" y="675730"/>
                  </a:cubicBezTo>
                  <a:cubicBezTo>
                    <a:pt x="429151" y="681225"/>
                    <a:pt x="437235" y="689660"/>
                    <a:pt x="451020" y="683085"/>
                  </a:cubicBezTo>
                  <a:cubicBezTo>
                    <a:pt x="440287" y="675764"/>
                    <a:pt x="431517" y="669815"/>
                    <a:pt x="419962" y="661963"/>
                  </a:cubicBezTo>
                  <a:close/>
                  <a:moveTo>
                    <a:pt x="457921" y="664080"/>
                  </a:moveTo>
                  <a:cubicBezTo>
                    <a:pt x="458975" y="662125"/>
                    <a:pt x="460021" y="660205"/>
                    <a:pt x="461075" y="658242"/>
                  </a:cubicBezTo>
                  <a:cubicBezTo>
                    <a:pt x="451886" y="653347"/>
                    <a:pt x="442688" y="648461"/>
                    <a:pt x="428783" y="641071"/>
                  </a:cubicBezTo>
                  <a:cubicBezTo>
                    <a:pt x="437398" y="657110"/>
                    <a:pt x="445731" y="663557"/>
                    <a:pt x="457921" y="664080"/>
                  </a:cubicBezTo>
                  <a:close/>
                  <a:moveTo>
                    <a:pt x="39026" y="1514892"/>
                  </a:moveTo>
                  <a:cubicBezTo>
                    <a:pt x="48464" y="1513975"/>
                    <a:pt x="52639" y="1510066"/>
                    <a:pt x="53719" y="1500790"/>
                  </a:cubicBezTo>
                  <a:cubicBezTo>
                    <a:pt x="42266" y="1500276"/>
                    <a:pt x="38785" y="1504828"/>
                    <a:pt x="39026" y="1514892"/>
                  </a:cubicBezTo>
                  <a:close/>
                </a:path>
              </a:pathLst>
            </a:custGeom>
            <a:solidFill>
              <a:srgbClr val="1B1464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94D99A53-70C5-0081-43CE-CC8E01776086}"/>
                </a:ext>
              </a:extLst>
            </p:cNvPr>
            <p:cNvSpPr/>
            <p:nvPr/>
          </p:nvSpPr>
          <p:spPr>
            <a:xfrm>
              <a:off x="11338826" y="5361123"/>
              <a:ext cx="121499" cy="339076"/>
            </a:xfrm>
            <a:custGeom>
              <a:avLst/>
              <a:gdLst>
                <a:gd name="connsiteX0" fmla="*/ 44604 w 121499"/>
                <a:gd name="connsiteY0" fmla="*/ 0 h 339076"/>
                <a:gd name="connsiteX1" fmla="*/ 83214 w 121499"/>
                <a:gd name="connsiteY1" fmla="*/ 15619 h 339076"/>
                <a:gd name="connsiteX2" fmla="*/ 121499 w 121499"/>
                <a:gd name="connsiteY2" fmla="*/ 30201 h 339076"/>
                <a:gd name="connsiteX3" fmla="*/ 90510 w 121499"/>
                <a:gd name="connsiteY3" fmla="*/ 99535 h 339076"/>
                <a:gd name="connsiteX4" fmla="*/ 85855 w 121499"/>
                <a:gd name="connsiteY4" fmla="*/ 119423 h 339076"/>
                <a:gd name="connsiteX5" fmla="*/ 105940 w 121499"/>
                <a:gd name="connsiteY5" fmla="*/ 136620 h 339076"/>
                <a:gd name="connsiteX6" fmla="*/ 74976 w 121499"/>
                <a:gd name="connsiteY6" fmla="*/ 196962 h 339076"/>
                <a:gd name="connsiteX7" fmla="*/ 11249 w 121499"/>
                <a:gd name="connsiteY7" fmla="*/ 316608 h 339076"/>
                <a:gd name="connsiteX8" fmla="*/ 704 w 121499"/>
                <a:gd name="connsiteY8" fmla="*/ 339077 h 339076"/>
                <a:gd name="connsiteX9" fmla="*/ 44604 w 121499"/>
                <a:gd name="connsiteY9" fmla="*/ 0 h 33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499" h="339076">
                  <a:moveTo>
                    <a:pt x="44604" y="0"/>
                  </a:moveTo>
                  <a:cubicBezTo>
                    <a:pt x="58388" y="5589"/>
                    <a:pt x="70750" y="10716"/>
                    <a:pt x="83214" y="15619"/>
                  </a:cubicBezTo>
                  <a:cubicBezTo>
                    <a:pt x="95482" y="20445"/>
                    <a:pt x="107835" y="25015"/>
                    <a:pt x="121499" y="30201"/>
                  </a:cubicBezTo>
                  <a:cubicBezTo>
                    <a:pt x="111144" y="53244"/>
                    <a:pt x="100497" y="76244"/>
                    <a:pt x="90510" y="99535"/>
                  </a:cubicBezTo>
                  <a:cubicBezTo>
                    <a:pt x="87870" y="105716"/>
                    <a:pt x="86772" y="112694"/>
                    <a:pt x="85855" y="119423"/>
                  </a:cubicBezTo>
                  <a:cubicBezTo>
                    <a:pt x="84192" y="131528"/>
                    <a:pt x="91607" y="135951"/>
                    <a:pt x="105940" y="136620"/>
                  </a:cubicBezTo>
                  <a:cubicBezTo>
                    <a:pt x="95139" y="158120"/>
                    <a:pt x="87604" y="179362"/>
                    <a:pt x="74976" y="196962"/>
                  </a:cubicBezTo>
                  <a:cubicBezTo>
                    <a:pt x="48273" y="234149"/>
                    <a:pt x="27596" y="274097"/>
                    <a:pt x="11249" y="316608"/>
                  </a:cubicBezTo>
                  <a:cubicBezTo>
                    <a:pt x="8454" y="323878"/>
                    <a:pt x="4656" y="330753"/>
                    <a:pt x="704" y="339077"/>
                  </a:cubicBezTo>
                  <a:cubicBezTo>
                    <a:pt x="-5313" y="304306"/>
                    <a:pt x="28762" y="38105"/>
                    <a:pt x="44604" y="0"/>
                  </a:cubicBezTo>
                  <a:close/>
                </a:path>
              </a:pathLst>
            </a:custGeom>
            <a:solidFill>
              <a:srgbClr val="FFFF67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EB73AF3D-C4CC-769D-3AD8-6A03BB8FC21B}"/>
                </a:ext>
              </a:extLst>
            </p:cNvPr>
            <p:cNvSpPr/>
            <p:nvPr/>
          </p:nvSpPr>
          <p:spPr>
            <a:xfrm>
              <a:off x="11442418" y="4922100"/>
              <a:ext cx="292493" cy="557705"/>
            </a:xfrm>
            <a:custGeom>
              <a:avLst/>
              <a:gdLst>
                <a:gd name="connsiteX0" fmla="*/ 0 w 292493"/>
                <a:gd name="connsiteY0" fmla="*/ 551803 h 557705"/>
                <a:gd name="connsiteX1" fmla="*/ 132051 w 292493"/>
                <a:gd name="connsiteY1" fmla="*/ 274723 h 557705"/>
                <a:gd name="connsiteX2" fmla="*/ 267582 w 292493"/>
                <a:gd name="connsiteY2" fmla="*/ 0 h 557705"/>
                <a:gd name="connsiteX3" fmla="*/ 292494 w 292493"/>
                <a:gd name="connsiteY3" fmla="*/ 15979 h 557705"/>
                <a:gd name="connsiteX4" fmla="*/ 243819 w 292493"/>
                <a:gd name="connsiteY4" fmla="*/ 117169 h 557705"/>
                <a:gd name="connsiteX5" fmla="*/ 185963 w 292493"/>
                <a:gd name="connsiteY5" fmla="*/ 229366 h 557705"/>
                <a:gd name="connsiteX6" fmla="*/ 71615 w 292493"/>
                <a:gd name="connsiteY6" fmla="*/ 473948 h 557705"/>
                <a:gd name="connsiteX7" fmla="*/ 51238 w 292493"/>
                <a:gd name="connsiteY7" fmla="*/ 527629 h 557705"/>
                <a:gd name="connsiteX8" fmla="*/ 48941 w 292493"/>
                <a:gd name="connsiteY8" fmla="*/ 534461 h 557705"/>
                <a:gd name="connsiteX9" fmla="*/ 0 w 292493"/>
                <a:gd name="connsiteY9" fmla="*/ 551803 h 55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493" h="557705">
                  <a:moveTo>
                    <a:pt x="0" y="551803"/>
                  </a:moveTo>
                  <a:cubicBezTo>
                    <a:pt x="44012" y="457909"/>
                    <a:pt x="91212" y="367863"/>
                    <a:pt x="132051" y="274723"/>
                  </a:cubicBezTo>
                  <a:cubicBezTo>
                    <a:pt x="172839" y="181728"/>
                    <a:pt x="221694" y="92215"/>
                    <a:pt x="267582" y="0"/>
                  </a:cubicBezTo>
                  <a:cubicBezTo>
                    <a:pt x="273197" y="3601"/>
                    <a:pt x="281564" y="8967"/>
                    <a:pt x="292494" y="15979"/>
                  </a:cubicBezTo>
                  <a:cubicBezTo>
                    <a:pt x="276660" y="49026"/>
                    <a:pt x="260776" y="83351"/>
                    <a:pt x="243819" y="117169"/>
                  </a:cubicBezTo>
                  <a:cubicBezTo>
                    <a:pt x="224968" y="154777"/>
                    <a:pt x="204094" y="191407"/>
                    <a:pt x="185963" y="229366"/>
                  </a:cubicBezTo>
                  <a:cubicBezTo>
                    <a:pt x="147138" y="310573"/>
                    <a:pt x="109308" y="392226"/>
                    <a:pt x="71615" y="473948"/>
                  </a:cubicBezTo>
                  <a:cubicBezTo>
                    <a:pt x="63617" y="491290"/>
                    <a:pt x="57959" y="509695"/>
                    <a:pt x="51238" y="527629"/>
                  </a:cubicBezTo>
                  <a:cubicBezTo>
                    <a:pt x="50398" y="529875"/>
                    <a:pt x="49969" y="532301"/>
                    <a:pt x="48941" y="534461"/>
                  </a:cubicBezTo>
                  <a:cubicBezTo>
                    <a:pt x="36476" y="560633"/>
                    <a:pt x="33244" y="562005"/>
                    <a:pt x="0" y="551803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77238F53-6019-1E83-48CC-6933169C5FE7}"/>
                </a:ext>
              </a:extLst>
            </p:cNvPr>
            <p:cNvSpPr/>
            <p:nvPr/>
          </p:nvSpPr>
          <p:spPr>
            <a:xfrm>
              <a:off x="11866533" y="4529668"/>
              <a:ext cx="193447" cy="117511"/>
            </a:xfrm>
            <a:custGeom>
              <a:avLst/>
              <a:gdLst>
                <a:gd name="connsiteX0" fmla="*/ 0 w 193447"/>
                <a:gd name="connsiteY0" fmla="*/ 117512 h 117511"/>
                <a:gd name="connsiteX1" fmla="*/ 34487 w 193447"/>
                <a:gd name="connsiteY1" fmla="*/ 35799 h 117511"/>
                <a:gd name="connsiteX2" fmla="*/ 51967 w 193447"/>
                <a:gd name="connsiteY2" fmla="*/ 24757 h 117511"/>
                <a:gd name="connsiteX3" fmla="*/ 123710 w 193447"/>
                <a:gd name="connsiteY3" fmla="*/ 8272 h 117511"/>
                <a:gd name="connsiteX4" fmla="*/ 193447 w 193447"/>
                <a:gd name="connsiteY4" fmla="*/ 0 h 117511"/>
                <a:gd name="connsiteX5" fmla="*/ 147147 w 193447"/>
                <a:gd name="connsiteY5" fmla="*/ 104490 h 117511"/>
                <a:gd name="connsiteX6" fmla="*/ 0 w 193447"/>
                <a:gd name="connsiteY6" fmla="*/ 117512 h 11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47" h="117511">
                  <a:moveTo>
                    <a:pt x="0" y="117512"/>
                  </a:moveTo>
                  <a:cubicBezTo>
                    <a:pt x="12790" y="86702"/>
                    <a:pt x="22760" y="60839"/>
                    <a:pt x="34487" y="35799"/>
                  </a:cubicBezTo>
                  <a:cubicBezTo>
                    <a:pt x="36973" y="30467"/>
                    <a:pt x="45469" y="26463"/>
                    <a:pt x="51967" y="24757"/>
                  </a:cubicBezTo>
                  <a:cubicBezTo>
                    <a:pt x="75695" y="18508"/>
                    <a:pt x="99561" y="12499"/>
                    <a:pt x="123710" y="8272"/>
                  </a:cubicBezTo>
                  <a:cubicBezTo>
                    <a:pt x="146178" y="4329"/>
                    <a:pt x="169050" y="2786"/>
                    <a:pt x="193447" y="0"/>
                  </a:cubicBezTo>
                  <a:cubicBezTo>
                    <a:pt x="177519" y="35970"/>
                    <a:pt x="162363" y="70175"/>
                    <a:pt x="147147" y="104490"/>
                  </a:cubicBezTo>
                  <a:cubicBezTo>
                    <a:pt x="99827" y="109694"/>
                    <a:pt x="52978" y="116492"/>
                    <a:pt x="0" y="117512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0BAA8A7C-E9F0-3603-A13C-C49EFF726C77}"/>
                </a:ext>
              </a:extLst>
            </p:cNvPr>
            <p:cNvSpPr/>
            <p:nvPr/>
          </p:nvSpPr>
          <p:spPr>
            <a:xfrm>
              <a:off x="11954556" y="4347910"/>
              <a:ext cx="189855" cy="102290"/>
            </a:xfrm>
            <a:custGeom>
              <a:avLst/>
              <a:gdLst>
                <a:gd name="connsiteX0" fmla="*/ 137297 w 189855"/>
                <a:gd name="connsiteY0" fmla="*/ 69381 h 102290"/>
                <a:gd name="connsiteX1" fmla="*/ 0 w 189855"/>
                <a:gd name="connsiteY1" fmla="*/ 102291 h 102290"/>
                <a:gd name="connsiteX2" fmla="*/ 36382 w 189855"/>
                <a:gd name="connsiteY2" fmla="*/ 16549 h 102290"/>
                <a:gd name="connsiteX3" fmla="*/ 110979 w 189855"/>
                <a:gd name="connsiteY3" fmla="*/ 11217 h 102290"/>
                <a:gd name="connsiteX4" fmla="*/ 189855 w 189855"/>
                <a:gd name="connsiteY4" fmla="*/ 1118 h 102290"/>
                <a:gd name="connsiteX5" fmla="*/ 149307 w 189855"/>
                <a:gd name="connsiteY5" fmla="*/ 84340 h 102290"/>
                <a:gd name="connsiteX6" fmla="*/ 137297 w 189855"/>
                <a:gd name="connsiteY6" fmla="*/ 69381 h 10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855" h="102290">
                  <a:moveTo>
                    <a:pt x="137297" y="69381"/>
                  </a:moveTo>
                  <a:cubicBezTo>
                    <a:pt x="94821" y="95116"/>
                    <a:pt x="46574" y="83329"/>
                    <a:pt x="0" y="102291"/>
                  </a:cubicBezTo>
                  <a:cubicBezTo>
                    <a:pt x="12884" y="71910"/>
                    <a:pt x="23849" y="46090"/>
                    <a:pt x="36382" y="16549"/>
                  </a:cubicBezTo>
                  <a:cubicBezTo>
                    <a:pt x="59236" y="15203"/>
                    <a:pt x="85991" y="16995"/>
                    <a:pt x="110979" y="11217"/>
                  </a:cubicBezTo>
                  <a:cubicBezTo>
                    <a:pt x="136354" y="5345"/>
                    <a:pt x="160700" y="-3048"/>
                    <a:pt x="189855" y="1118"/>
                  </a:cubicBezTo>
                  <a:cubicBezTo>
                    <a:pt x="176096" y="29382"/>
                    <a:pt x="163032" y="56179"/>
                    <a:pt x="149307" y="84340"/>
                  </a:cubicBezTo>
                  <a:cubicBezTo>
                    <a:pt x="145081" y="79077"/>
                    <a:pt x="141798" y="74987"/>
                    <a:pt x="137297" y="69381"/>
                  </a:cubicBezTo>
                  <a:close/>
                </a:path>
              </a:pathLst>
            </a:custGeom>
            <a:solidFill>
              <a:srgbClr val="E0374A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84D17431-9953-E2C6-B2E1-C3DFB3140AEB}"/>
                </a:ext>
              </a:extLst>
            </p:cNvPr>
            <p:cNvSpPr/>
            <p:nvPr/>
          </p:nvSpPr>
          <p:spPr>
            <a:xfrm>
              <a:off x="11832129" y="4306243"/>
              <a:ext cx="93565" cy="224531"/>
            </a:xfrm>
            <a:custGeom>
              <a:avLst/>
              <a:gdLst>
                <a:gd name="connsiteX0" fmla="*/ 42394 w 93565"/>
                <a:gd name="connsiteY0" fmla="*/ 403 h 224531"/>
                <a:gd name="connsiteX1" fmla="*/ 76041 w 93565"/>
                <a:gd name="connsiteY1" fmla="*/ 94238 h 224531"/>
                <a:gd name="connsiteX2" fmla="*/ 91557 w 93565"/>
                <a:gd name="connsiteY2" fmla="*/ 141866 h 224531"/>
                <a:gd name="connsiteX3" fmla="*/ 91994 w 93565"/>
                <a:gd name="connsiteY3" fmla="*/ 164849 h 224531"/>
                <a:gd name="connsiteX4" fmla="*/ 63353 w 93565"/>
                <a:gd name="connsiteY4" fmla="*/ 224531 h 224531"/>
                <a:gd name="connsiteX5" fmla="*/ 54601 w 93565"/>
                <a:gd name="connsiteY5" fmla="*/ 215393 h 224531"/>
                <a:gd name="connsiteX6" fmla="*/ 3817 w 93565"/>
                <a:gd name="connsiteY6" fmla="*/ 105030 h 224531"/>
                <a:gd name="connsiteX7" fmla="*/ 4383 w 93565"/>
                <a:gd name="connsiteY7" fmla="*/ 73844 h 224531"/>
                <a:gd name="connsiteX8" fmla="*/ 36633 w 93565"/>
                <a:gd name="connsiteY8" fmla="*/ 0 h 224531"/>
                <a:gd name="connsiteX9" fmla="*/ 42394 w 93565"/>
                <a:gd name="connsiteY9" fmla="*/ 403 h 224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565" h="224531">
                  <a:moveTo>
                    <a:pt x="42394" y="403"/>
                  </a:moveTo>
                  <a:cubicBezTo>
                    <a:pt x="53641" y="31667"/>
                    <a:pt x="64999" y="62896"/>
                    <a:pt x="76041" y="94238"/>
                  </a:cubicBezTo>
                  <a:cubicBezTo>
                    <a:pt x="81587" y="109994"/>
                    <a:pt x="87254" y="125750"/>
                    <a:pt x="91557" y="141866"/>
                  </a:cubicBezTo>
                  <a:cubicBezTo>
                    <a:pt x="93503" y="149153"/>
                    <a:pt x="94686" y="158300"/>
                    <a:pt x="91994" y="164849"/>
                  </a:cubicBezTo>
                  <a:cubicBezTo>
                    <a:pt x="83850" y="184617"/>
                    <a:pt x="73623" y="203528"/>
                    <a:pt x="63353" y="224531"/>
                  </a:cubicBezTo>
                  <a:cubicBezTo>
                    <a:pt x="59564" y="220648"/>
                    <a:pt x="56041" y="218496"/>
                    <a:pt x="54601" y="215393"/>
                  </a:cubicBezTo>
                  <a:cubicBezTo>
                    <a:pt x="37542" y="178677"/>
                    <a:pt x="21031" y="141686"/>
                    <a:pt x="3817" y="105030"/>
                  </a:cubicBezTo>
                  <a:cubicBezTo>
                    <a:pt x="-1309" y="94101"/>
                    <a:pt x="-1420" y="85271"/>
                    <a:pt x="4383" y="73844"/>
                  </a:cubicBezTo>
                  <a:cubicBezTo>
                    <a:pt x="16504" y="49935"/>
                    <a:pt x="26037" y="24689"/>
                    <a:pt x="36633" y="0"/>
                  </a:cubicBezTo>
                  <a:cubicBezTo>
                    <a:pt x="38545" y="137"/>
                    <a:pt x="40491" y="266"/>
                    <a:pt x="42394" y="403"/>
                  </a:cubicBezTo>
                  <a:close/>
                </a:path>
              </a:pathLst>
            </a:custGeom>
            <a:solidFill>
              <a:srgbClr val="FFFF67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51931AF2-0247-19C5-D636-78B033693224}"/>
                </a:ext>
              </a:extLst>
            </p:cNvPr>
            <p:cNvSpPr/>
            <p:nvPr/>
          </p:nvSpPr>
          <p:spPr>
            <a:xfrm>
              <a:off x="11786087" y="4417616"/>
              <a:ext cx="94971" cy="210240"/>
            </a:xfrm>
            <a:custGeom>
              <a:avLst/>
              <a:gdLst>
                <a:gd name="connsiteX0" fmla="*/ 35123 w 94971"/>
                <a:gd name="connsiteY0" fmla="*/ 146 h 210240"/>
                <a:gd name="connsiteX1" fmla="*/ 84458 w 94971"/>
                <a:gd name="connsiteY1" fmla="*/ 110234 h 210240"/>
                <a:gd name="connsiteX2" fmla="*/ 84947 w 94971"/>
                <a:gd name="connsiteY2" fmla="*/ 112548 h 210240"/>
                <a:gd name="connsiteX3" fmla="*/ 69799 w 94971"/>
                <a:gd name="connsiteY3" fmla="*/ 209538 h 210240"/>
                <a:gd name="connsiteX4" fmla="*/ 64193 w 94971"/>
                <a:gd name="connsiteY4" fmla="*/ 210241 h 210240"/>
                <a:gd name="connsiteX5" fmla="*/ 43885 w 94971"/>
                <a:gd name="connsiteY5" fmla="*/ 168484 h 210240"/>
                <a:gd name="connsiteX6" fmla="*/ 3696 w 94971"/>
                <a:gd name="connsiteY6" fmla="*/ 87508 h 210240"/>
                <a:gd name="connsiteX7" fmla="*/ 5891 w 94971"/>
                <a:gd name="connsiteY7" fmla="*/ 54135 h 210240"/>
                <a:gd name="connsiteX8" fmla="*/ 29226 w 94971"/>
                <a:gd name="connsiteY8" fmla="*/ 0 h 210240"/>
                <a:gd name="connsiteX9" fmla="*/ 35123 w 94971"/>
                <a:gd name="connsiteY9" fmla="*/ 146 h 21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971" h="210240">
                  <a:moveTo>
                    <a:pt x="35123" y="146"/>
                  </a:moveTo>
                  <a:cubicBezTo>
                    <a:pt x="52397" y="36459"/>
                    <a:pt x="72679" y="71366"/>
                    <a:pt x="84458" y="110234"/>
                  </a:cubicBezTo>
                  <a:cubicBezTo>
                    <a:pt x="84689" y="110980"/>
                    <a:pt x="84518" y="111965"/>
                    <a:pt x="84947" y="112548"/>
                  </a:cubicBezTo>
                  <a:cubicBezTo>
                    <a:pt x="111290" y="150808"/>
                    <a:pt x="78355" y="177879"/>
                    <a:pt x="69799" y="209538"/>
                  </a:cubicBezTo>
                  <a:cubicBezTo>
                    <a:pt x="67939" y="209769"/>
                    <a:pt x="66044" y="210009"/>
                    <a:pt x="64193" y="210241"/>
                  </a:cubicBezTo>
                  <a:cubicBezTo>
                    <a:pt x="57420" y="196319"/>
                    <a:pt x="50743" y="182372"/>
                    <a:pt x="43885" y="168484"/>
                  </a:cubicBezTo>
                  <a:cubicBezTo>
                    <a:pt x="30528" y="141464"/>
                    <a:pt x="16975" y="114554"/>
                    <a:pt x="3696" y="87508"/>
                  </a:cubicBezTo>
                  <a:cubicBezTo>
                    <a:pt x="-1893" y="76090"/>
                    <a:pt x="-1130" y="66111"/>
                    <a:pt x="5891" y="54135"/>
                  </a:cubicBezTo>
                  <a:cubicBezTo>
                    <a:pt x="15749" y="37308"/>
                    <a:pt x="21630" y="18165"/>
                    <a:pt x="29226" y="0"/>
                  </a:cubicBezTo>
                  <a:cubicBezTo>
                    <a:pt x="31180" y="60"/>
                    <a:pt x="33152" y="103"/>
                    <a:pt x="35123" y="146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B89E4B4B-641C-62CD-1EB0-5B46BA3A2AFD}"/>
                </a:ext>
              </a:extLst>
            </p:cNvPr>
            <p:cNvSpPr/>
            <p:nvPr/>
          </p:nvSpPr>
          <p:spPr>
            <a:xfrm>
              <a:off x="11735953" y="4515557"/>
              <a:ext cx="106778" cy="179748"/>
            </a:xfrm>
            <a:custGeom>
              <a:avLst/>
              <a:gdLst>
                <a:gd name="connsiteX0" fmla="*/ 48345 w 106778"/>
                <a:gd name="connsiteY0" fmla="*/ 179748 h 179748"/>
                <a:gd name="connsiteX1" fmla="*/ 1334 w 106778"/>
                <a:gd name="connsiteY1" fmla="*/ 78978 h 179748"/>
                <a:gd name="connsiteX2" fmla="*/ 1316 w 106778"/>
                <a:gd name="connsiteY2" fmla="*/ 65451 h 179748"/>
                <a:gd name="connsiteX3" fmla="*/ 34963 w 106778"/>
                <a:gd name="connsiteY3" fmla="*/ 0 h 179748"/>
                <a:gd name="connsiteX4" fmla="*/ 45430 w 106778"/>
                <a:gd name="connsiteY4" fmla="*/ 13236 h 179748"/>
                <a:gd name="connsiteX5" fmla="*/ 102146 w 106778"/>
                <a:gd name="connsiteY5" fmla="*/ 123795 h 179748"/>
                <a:gd name="connsiteX6" fmla="*/ 91919 w 106778"/>
                <a:gd name="connsiteY6" fmla="*/ 145955 h 179748"/>
                <a:gd name="connsiteX7" fmla="*/ 80312 w 106778"/>
                <a:gd name="connsiteY7" fmla="*/ 151733 h 179748"/>
                <a:gd name="connsiteX8" fmla="*/ 48345 w 106778"/>
                <a:gd name="connsiteY8" fmla="*/ 179748 h 179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778" h="179748">
                  <a:moveTo>
                    <a:pt x="48345" y="179748"/>
                  </a:moveTo>
                  <a:cubicBezTo>
                    <a:pt x="31492" y="143855"/>
                    <a:pt x="16121" y="111545"/>
                    <a:pt x="1334" y="78978"/>
                  </a:cubicBezTo>
                  <a:cubicBezTo>
                    <a:pt x="-398" y="75172"/>
                    <a:pt x="-484" y="69146"/>
                    <a:pt x="1316" y="65451"/>
                  </a:cubicBezTo>
                  <a:cubicBezTo>
                    <a:pt x="11706" y="44157"/>
                    <a:pt x="22902" y="23240"/>
                    <a:pt x="34963" y="0"/>
                  </a:cubicBezTo>
                  <a:cubicBezTo>
                    <a:pt x="39789" y="6001"/>
                    <a:pt x="43356" y="9224"/>
                    <a:pt x="45430" y="13236"/>
                  </a:cubicBezTo>
                  <a:cubicBezTo>
                    <a:pt x="64487" y="50012"/>
                    <a:pt x="83355" y="86874"/>
                    <a:pt x="102146" y="123795"/>
                  </a:cubicBezTo>
                  <a:cubicBezTo>
                    <a:pt x="110093" y="139397"/>
                    <a:pt x="108515" y="142269"/>
                    <a:pt x="91919" y="145955"/>
                  </a:cubicBezTo>
                  <a:cubicBezTo>
                    <a:pt x="87813" y="146873"/>
                    <a:pt x="83578" y="149041"/>
                    <a:pt x="80312" y="151733"/>
                  </a:cubicBezTo>
                  <a:cubicBezTo>
                    <a:pt x="70599" y="159714"/>
                    <a:pt x="61349" y="168261"/>
                    <a:pt x="48345" y="179748"/>
                  </a:cubicBezTo>
                  <a:close/>
                </a:path>
              </a:pathLst>
            </a:custGeom>
            <a:solidFill>
              <a:srgbClr val="22B573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08967749-E118-AD9D-2FC8-63C92D7CEB96}"/>
                </a:ext>
              </a:extLst>
            </p:cNvPr>
            <p:cNvSpPr/>
            <p:nvPr/>
          </p:nvSpPr>
          <p:spPr>
            <a:xfrm>
              <a:off x="11848686" y="4656935"/>
              <a:ext cx="153790" cy="96931"/>
            </a:xfrm>
            <a:custGeom>
              <a:avLst/>
              <a:gdLst>
                <a:gd name="connsiteX0" fmla="*/ 37625 w 153790"/>
                <a:gd name="connsiteY0" fmla="*/ 7372 h 96931"/>
                <a:gd name="connsiteX1" fmla="*/ 153791 w 153790"/>
                <a:gd name="connsiteY1" fmla="*/ 0 h 96931"/>
                <a:gd name="connsiteX2" fmla="*/ 123813 w 153790"/>
                <a:gd name="connsiteY2" fmla="*/ 64019 h 96931"/>
                <a:gd name="connsiteX3" fmla="*/ 99210 w 153790"/>
                <a:gd name="connsiteY3" fmla="*/ 83865 h 96931"/>
                <a:gd name="connsiteX4" fmla="*/ 0 w 153790"/>
                <a:gd name="connsiteY4" fmla="*/ 95986 h 96931"/>
                <a:gd name="connsiteX5" fmla="*/ 9798 w 153790"/>
                <a:gd name="connsiteY5" fmla="*/ 74915 h 96931"/>
                <a:gd name="connsiteX6" fmla="*/ 34624 w 153790"/>
                <a:gd name="connsiteY6" fmla="*/ 30458 h 96931"/>
                <a:gd name="connsiteX7" fmla="*/ 37625 w 153790"/>
                <a:gd name="connsiteY7" fmla="*/ 7372 h 9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790" h="96931">
                  <a:moveTo>
                    <a:pt x="37625" y="7372"/>
                  </a:moveTo>
                  <a:cubicBezTo>
                    <a:pt x="76081" y="4929"/>
                    <a:pt x="113774" y="2546"/>
                    <a:pt x="153791" y="0"/>
                  </a:cubicBezTo>
                  <a:cubicBezTo>
                    <a:pt x="142818" y="23994"/>
                    <a:pt x="134845" y="44886"/>
                    <a:pt x="123813" y="64019"/>
                  </a:cubicBezTo>
                  <a:cubicBezTo>
                    <a:pt x="118815" y="72643"/>
                    <a:pt x="108691" y="81130"/>
                    <a:pt x="99210" y="83865"/>
                  </a:cubicBezTo>
                  <a:cubicBezTo>
                    <a:pt x="67860" y="92900"/>
                    <a:pt x="35782" y="99458"/>
                    <a:pt x="0" y="95986"/>
                  </a:cubicBezTo>
                  <a:cubicBezTo>
                    <a:pt x="3549" y="88279"/>
                    <a:pt x="6258" y="81362"/>
                    <a:pt x="9798" y="74915"/>
                  </a:cubicBezTo>
                  <a:cubicBezTo>
                    <a:pt x="17976" y="60033"/>
                    <a:pt x="27329" y="45743"/>
                    <a:pt x="34624" y="30458"/>
                  </a:cubicBezTo>
                  <a:cubicBezTo>
                    <a:pt x="37650" y="24071"/>
                    <a:pt x="36682" y="15730"/>
                    <a:pt x="37625" y="7372"/>
                  </a:cubicBezTo>
                  <a:close/>
                </a:path>
              </a:pathLst>
            </a:custGeom>
            <a:solidFill>
              <a:srgbClr val="22B573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08D1D172-76FF-D509-308A-D4F86858796A}"/>
                </a:ext>
              </a:extLst>
            </p:cNvPr>
            <p:cNvSpPr/>
            <p:nvPr/>
          </p:nvSpPr>
          <p:spPr>
            <a:xfrm>
              <a:off x="11884558" y="4225730"/>
              <a:ext cx="88325" cy="209572"/>
            </a:xfrm>
            <a:custGeom>
              <a:avLst/>
              <a:gdLst>
                <a:gd name="connsiteX0" fmla="*/ 28722 w 88325"/>
                <a:gd name="connsiteY0" fmla="*/ 0 h 209572"/>
                <a:gd name="connsiteX1" fmla="*/ 34148 w 88325"/>
                <a:gd name="connsiteY1" fmla="*/ 6952 h 209572"/>
                <a:gd name="connsiteX2" fmla="*/ 85789 w 88325"/>
                <a:gd name="connsiteY2" fmla="*/ 121292 h 209572"/>
                <a:gd name="connsiteX3" fmla="*/ 87786 w 88325"/>
                <a:gd name="connsiteY3" fmla="*/ 135000 h 209572"/>
                <a:gd name="connsiteX4" fmla="*/ 58897 w 88325"/>
                <a:gd name="connsiteY4" fmla="*/ 209572 h 209572"/>
                <a:gd name="connsiteX5" fmla="*/ 39660 w 88325"/>
                <a:gd name="connsiteY5" fmla="*/ 174211 h 209572"/>
                <a:gd name="connsiteX6" fmla="*/ 7873 w 88325"/>
                <a:gd name="connsiteY6" fmla="*/ 84139 h 209572"/>
                <a:gd name="connsiteX7" fmla="*/ 28722 w 88325"/>
                <a:gd name="connsiteY7" fmla="*/ 0 h 20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325" h="209572">
                  <a:moveTo>
                    <a:pt x="28722" y="0"/>
                  </a:moveTo>
                  <a:cubicBezTo>
                    <a:pt x="31345" y="3275"/>
                    <a:pt x="33514" y="4861"/>
                    <a:pt x="34148" y="6952"/>
                  </a:cubicBezTo>
                  <a:cubicBezTo>
                    <a:pt x="46741" y="47175"/>
                    <a:pt x="69184" y="82922"/>
                    <a:pt x="85789" y="121292"/>
                  </a:cubicBezTo>
                  <a:cubicBezTo>
                    <a:pt x="87589" y="125450"/>
                    <a:pt x="89200" y="131151"/>
                    <a:pt x="87786" y="135000"/>
                  </a:cubicBezTo>
                  <a:cubicBezTo>
                    <a:pt x="78845" y="159491"/>
                    <a:pt x="69038" y="183692"/>
                    <a:pt x="58897" y="209572"/>
                  </a:cubicBezTo>
                  <a:cubicBezTo>
                    <a:pt x="44186" y="199431"/>
                    <a:pt x="43895" y="185595"/>
                    <a:pt x="39660" y="174211"/>
                  </a:cubicBezTo>
                  <a:cubicBezTo>
                    <a:pt x="28619" y="144353"/>
                    <a:pt x="20029" y="113517"/>
                    <a:pt x="7873" y="84139"/>
                  </a:cubicBezTo>
                  <a:cubicBezTo>
                    <a:pt x="-4779" y="53595"/>
                    <a:pt x="-5054" y="33133"/>
                    <a:pt x="28722" y="0"/>
                  </a:cubicBezTo>
                  <a:close/>
                </a:path>
              </a:pathLst>
            </a:custGeom>
            <a:solidFill>
              <a:srgbClr val="E0374A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051E433E-F1B2-924B-2B92-81E3CA4E1E20}"/>
                </a:ext>
              </a:extLst>
            </p:cNvPr>
            <p:cNvSpPr/>
            <p:nvPr/>
          </p:nvSpPr>
          <p:spPr>
            <a:xfrm>
              <a:off x="11914120" y="4443694"/>
              <a:ext cx="184831" cy="90817"/>
            </a:xfrm>
            <a:custGeom>
              <a:avLst/>
              <a:gdLst>
                <a:gd name="connsiteX0" fmla="*/ 158531 w 184831"/>
                <a:gd name="connsiteY0" fmla="*/ 62973 h 90817"/>
                <a:gd name="connsiteX1" fmla="*/ 0 w 184831"/>
                <a:gd name="connsiteY1" fmla="*/ 90817 h 90817"/>
                <a:gd name="connsiteX2" fmla="*/ 24303 w 184831"/>
                <a:gd name="connsiteY2" fmla="*/ 36827 h 90817"/>
                <a:gd name="connsiteX3" fmla="*/ 54598 w 184831"/>
                <a:gd name="connsiteY3" fmla="*/ 20951 h 90817"/>
                <a:gd name="connsiteX4" fmla="*/ 184831 w 184831"/>
                <a:gd name="connsiteY4" fmla="*/ 0 h 90817"/>
                <a:gd name="connsiteX5" fmla="*/ 158531 w 184831"/>
                <a:gd name="connsiteY5" fmla="*/ 62973 h 90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831" h="90817">
                  <a:moveTo>
                    <a:pt x="158531" y="62973"/>
                  </a:moveTo>
                  <a:cubicBezTo>
                    <a:pt x="104448" y="70466"/>
                    <a:pt x="53861" y="77067"/>
                    <a:pt x="0" y="90817"/>
                  </a:cubicBezTo>
                  <a:cubicBezTo>
                    <a:pt x="8752" y="70492"/>
                    <a:pt x="14016" y="51941"/>
                    <a:pt x="24303" y="36827"/>
                  </a:cubicBezTo>
                  <a:cubicBezTo>
                    <a:pt x="30047" y="28426"/>
                    <a:pt x="43651" y="22991"/>
                    <a:pt x="54598" y="20951"/>
                  </a:cubicBezTo>
                  <a:cubicBezTo>
                    <a:pt x="96466" y="13142"/>
                    <a:pt x="138720" y="7244"/>
                    <a:pt x="184831" y="0"/>
                  </a:cubicBezTo>
                  <a:cubicBezTo>
                    <a:pt x="174751" y="24089"/>
                    <a:pt x="165912" y="45305"/>
                    <a:pt x="158531" y="62973"/>
                  </a:cubicBezTo>
                  <a:close/>
                </a:path>
              </a:pathLst>
            </a:custGeom>
            <a:solidFill>
              <a:srgbClr val="FFFF67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C450C227-40C1-C350-562A-D73DBFA12E3F}"/>
                </a:ext>
              </a:extLst>
            </p:cNvPr>
            <p:cNvSpPr/>
            <p:nvPr/>
          </p:nvSpPr>
          <p:spPr>
            <a:xfrm>
              <a:off x="11798545" y="4759968"/>
              <a:ext cx="156250" cy="94048"/>
            </a:xfrm>
            <a:custGeom>
              <a:avLst/>
              <a:gdLst>
                <a:gd name="connsiteX0" fmla="*/ 41551 w 156250"/>
                <a:gd name="connsiteY0" fmla="*/ 7201 h 94048"/>
                <a:gd name="connsiteX1" fmla="*/ 74769 w 156250"/>
                <a:gd name="connsiteY1" fmla="*/ 10681 h 94048"/>
                <a:gd name="connsiteX2" fmla="*/ 156251 w 156250"/>
                <a:gd name="connsiteY2" fmla="*/ 0 h 94048"/>
                <a:gd name="connsiteX3" fmla="*/ 139140 w 156250"/>
                <a:gd name="connsiteY3" fmla="*/ 55293 h 94048"/>
                <a:gd name="connsiteX4" fmla="*/ 128973 w 156250"/>
                <a:gd name="connsiteY4" fmla="*/ 63616 h 94048"/>
                <a:gd name="connsiteX5" fmla="*/ 0 w 156250"/>
                <a:gd name="connsiteY5" fmla="*/ 94049 h 94048"/>
                <a:gd name="connsiteX6" fmla="*/ 41551 w 156250"/>
                <a:gd name="connsiteY6" fmla="*/ 7201 h 9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250" h="94048">
                  <a:moveTo>
                    <a:pt x="41551" y="7201"/>
                  </a:moveTo>
                  <a:cubicBezTo>
                    <a:pt x="55919" y="8838"/>
                    <a:pt x="65520" y="11590"/>
                    <a:pt x="74769" y="10681"/>
                  </a:cubicBezTo>
                  <a:cubicBezTo>
                    <a:pt x="100684" y="8110"/>
                    <a:pt x="126462" y="4020"/>
                    <a:pt x="156251" y="0"/>
                  </a:cubicBezTo>
                  <a:cubicBezTo>
                    <a:pt x="150250" y="19820"/>
                    <a:pt x="145244" y="37736"/>
                    <a:pt x="139140" y="55293"/>
                  </a:cubicBezTo>
                  <a:cubicBezTo>
                    <a:pt x="137888" y="58885"/>
                    <a:pt x="132899" y="62656"/>
                    <a:pt x="128973" y="63616"/>
                  </a:cubicBezTo>
                  <a:cubicBezTo>
                    <a:pt x="87568" y="73732"/>
                    <a:pt x="46000" y="83290"/>
                    <a:pt x="0" y="94049"/>
                  </a:cubicBezTo>
                  <a:cubicBezTo>
                    <a:pt x="15610" y="61422"/>
                    <a:pt x="29155" y="33141"/>
                    <a:pt x="41551" y="7201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53FA3F0D-BCF5-4AF2-B74F-51719F3CAA90}"/>
                </a:ext>
              </a:extLst>
            </p:cNvPr>
            <p:cNvSpPr/>
            <p:nvPr/>
          </p:nvSpPr>
          <p:spPr>
            <a:xfrm>
              <a:off x="11704509" y="4608020"/>
              <a:ext cx="68442" cy="189812"/>
            </a:xfrm>
            <a:custGeom>
              <a:avLst/>
              <a:gdLst>
                <a:gd name="connsiteX0" fmla="*/ 36412 w 68442"/>
                <a:gd name="connsiteY0" fmla="*/ 189812 h 189812"/>
                <a:gd name="connsiteX1" fmla="*/ 2011 w 68442"/>
                <a:gd name="connsiteY1" fmla="*/ 65648 h 189812"/>
                <a:gd name="connsiteX2" fmla="*/ 21093 w 68442"/>
                <a:gd name="connsiteY2" fmla="*/ 0 h 189812"/>
                <a:gd name="connsiteX3" fmla="*/ 35572 w 68442"/>
                <a:gd name="connsiteY3" fmla="*/ 27132 h 189812"/>
                <a:gd name="connsiteX4" fmla="*/ 61847 w 68442"/>
                <a:gd name="connsiteY4" fmla="*/ 85957 h 189812"/>
                <a:gd name="connsiteX5" fmla="*/ 63955 w 68442"/>
                <a:gd name="connsiteY5" fmla="*/ 129256 h 189812"/>
                <a:gd name="connsiteX6" fmla="*/ 36412 w 68442"/>
                <a:gd name="connsiteY6" fmla="*/ 189812 h 18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442" h="189812">
                  <a:moveTo>
                    <a:pt x="36412" y="189812"/>
                  </a:moveTo>
                  <a:cubicBezTo>
                    <a:pt x="23888" y="144610"/>
                    <a:pt x="12864" y="105159"/>
                    <a:pt x="2011" y="65648"/>
                  </a:cubicBezTo>
                  <a:cubicBezTo>
                    <a:pt x="-4779" y="40977"/>
                    <a:pt x="6640" y="21688"/>
                    <a:pt x="21093" y="0"/>
                  </a:cubicBezTo>
                  <a:cubicBezTo>
                    <a:pt x="26802" y="10613"/>
                    <a:pt x="31680" y="18645"/>
                    <a:pt x="35572" y="27132"/>
                  </a:cubicBezTo>
                  <a:cubicBezTo>
                    <a:pt x="44547" y="46634"/>
                    <a:pt x="52820" y="66480"/>
                    <a:pt x="61847" y="85957"/>
                  </a:cubicBezTo>
                  <a:cubicBezTo>
                    <a:pt x="68482" y="100247"/>
                    <a:pt x="71628" y="113989"/>
                    <a:pt x="63955" y="129256"/>
                  </a:cubicBezTo>
                  <a:cubicBezTo>
                    <a:pt x="54723" y="147550"/>
                    <a:pt x="46913" y="166530"/>
                    <a:pt x="36412" y="189812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9F839FD0-51C0-85EB-5BAC-7365B3E2D27F}"/>
                </a:ext>
              </a:extLst>
            </p:cNvPr>
            <p:cNvSpPr/>
            <p:nvPr/>
          </p:nvSpPr>
          <p:spPr>
            <a:xfrm>
              <a:off x="11473948" y="5482792"/>
              <a:ext cx="138557" cy="89738"/>
            </a:xfrm>
            <a:custGeom>
              <a:avLst/>
              <a:gdLst>
                <a:gd name="connsiteX0" fmla="*/ 138557 w 138557"/>
                <a:gd name="connsiteY0" fmla="*/ 68554 h 89738"/>
                <a:gd name="connsiteX1" fmla="*/ 136577 w 138557"/>
                <a:gd name="connsiteY1" fmla="*/ 72995 h 89738"/>
                <a:gd name="connsiteX2" fmla="*/ 75515 w 138557"/>
                <a:gd name="connsiteY2" fmla="*/ 80281 h 89738"/>
                <a:gd name="connsiteX3" fmla="*/ 0 w 138557"/>
                <a:gd name="connsiteY3" fmla="*/ 27895 h 89738"/>
                <a:gd name="connsiteX4" fmla="*/ 30724 w 138557"/>
                <a:gd name="connsiteY4" fmla="*/ 0 h 89738"/>
                <a:gd name="connsiteX5" fmla="*/ 138557 w 138557"/>
                <a:gd name="connsiteY5" fmla="*/ 68554 h 8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57" h="89738">
                  <a:moveTo>
                    <a:pt x="138557" y="68554"/>
                  </a:moveTo>
                  <a:cubicBezTo>
                    <a:pt x="137229" y="71572"/>
                    <a:pt x="137117" y="72489"/>
                    <a:pt x="136577" y="72995"/>
                  </a:cubicBezTo>
                  <a:cubicBezTo>
                    <a:pt x="118052" y="90509"/>
                    <a:pt x="98995" y="96432"/>
                    <a:pt x="75515" y="80281"/>
                  </a:cubicBezTo>
                  <a:cubicBezTo>
                    <a:pt x="50355" y="62982"/>
                    <a:pt x="22914" y="49009"/>
                    <a:pt x="0" y="27895"/>
                  </a:cubicBezTo>
                  <a:cubicBezTo>
                    <a:pt x="10055" y="18774"/>
                    <a:pt x="19031" y="10630"/>
                    <a:pt x="30724" y="0"/>
                  </a:cubicBezTo>
                  <a:cubicBezTo>
                    <a:pt x="67551" y="18319"/>
                    <a:pt x="101095" y="45829"/>
                    <a:pt x="138557" y="68554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EAFD90A0-C3E1-1DF8-8E49-BE9058930931}"/>
                </a:ext>
              </a:extLst>
            </p:cNvPr>
            <p:cNvSpPr/>
            <p:nvPr/>
          </p:nvSpPr>
          <p:spPr>
            <a:xfrm>
              <a:off x="11753318" y="4709244"/>
              <a:ext cx="89907" cy="134313"/>
            </a:xfrm>
            <a:custGeom>
              <a:avLst/>
              <a:gdLst>
                <a:gd name="connsiteX0" fmla="*/ 28648 w 89907"/>
                <a:gd name="connsiteY0" fmla="*/ 134314 h 134313"/>
                <a:gd name="connsiteX1" fmla="*/ 4165 w 89907"/>
                <a:gd name="connsiteY1" fmla="*/ 98901 h 134313"/>
                <a:gd name="connsiteX2" fmla="*/ 55214 w 89907"/>
                <a:gd name="connsiteY2" fmla="*/ 0 h 134313"/>
                <a:gd name="connsiteX3" fmla="*/ 89907 w 89907"/>
                <a:gd name="connsiteY3" fmla="*/ 8435 h 134313"/>
                <a:gd name="connsiteX4" fmla="*/ 28648 w 89907"/>
                <a:gd name="connsiteY4" fmla="*/ 134314 h 13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07" h="134313">
                  <a:moveTo>
                    <a:pt x="28648" y="134314"/>
                  </a:moveTo>
                  <a:cubicBezTo>
                    <a:pt x="2168" y="131614"/>
                    <a:pt x="-5856" y="120855"/>
                    <a:pt x="4165" y="98901"/>
                  </a:cubicBezTo>
                  <a:cubicBezTo>
                    <a:pt x="19321" y="65828"/>
                    <a:pt x="33175" y="31941"/>
                    <a:pt x="55214" y="0"/>
                  </a:cubicBezTo>
                  <a:cubicBezTo>
                    <a:pt x="66453" y="2752"/>
                    <a:pt x="76911" y="5289"/>
                    <a:pt x="89907" y="8435"/>
                  </a:cubicBezTo>
                  <a:cubicBezTo>
                    <a:pt x="72342" y="52669"/>
                    <a:pt x="53680" y="94066"/>
                    <a:pt x="28648" y="134314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2B4511FA-E250-0583-B579-182E2F9795D1}"/>
                </a:ext>
              </a:extLst>
            </p:cNvPr>
            <p:cNvSpPr/>
            <p:nvPr/>
          </p:nvSpPr>
          <p:spPr>
            <a:xfrm>
              <a:off x="11439383" y="5518994"/>
              <a:ext cx="121746" cy="86556"/>
            </a:xfrm>
            <a:custGeom>
              <a:avLst/>
              <a:gdLst>
                <a:gd name="connsiteX0" fmla="*/ 0 w 121746"/>
                <a:gd name="connsiteY0" fmla="*/ 23223 h 86556"/>
                <a:gd name="connsiteX1" fmla="*/ 16674 w 121746"/>
                <a:gd name="connsiteY1" fmla="*/ 0 h 86556"/>
                <a:gd name="connsiteX2" fmla="*/ 121747 w 121746"/>
                <a:gd name="connsiteY2" fmla="*/ 66334 h 86556"/>
                <a:gd name="connsiteX3" fmla="*/ 84645 w 121746"/>
                <a:gd name="connsiteY3" fmla="*/ 86557 h 86556"/>
                <a:gd name="connsiteX4" fmla="*/ 0 w 121746"/>
                <a:gd name="connsiteY4" fmla="*/ 23223 h 8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46" h="86556">
                  <a:moveTo>
                    <a:pt x="0" y="23223"/>
                  </a:moveTo>
                  <a:cubicBezTo>
                    <a:pt x="7347" y="13013"/>
                    <a:pt x="12688" y="5529"/>
                    <a:pt x="16674" y="0"/>
                  </a:cubicBezTo>
                  <a:cubicBezTo>
                    <a:pt x="51032" y="21680"/>
                    <a:pt x="84919" y="43077"/>
                    <a:pt x="121747" y="66334"/>
                  </a:cubicBezTo>
                  <a:cubicBezTo>
                    <a:pt x="108485" y="73569"/>
                    <a:pt x="97847" y="79364"/>
                    <a:pt x="84645" y="86557"/>
                  </a:cubicBezTo>
                  <a:cubicBezTo>
                    <a:pt x="56896" y="65785"/>
                    <a:pt x="28795" y="44791"/>
                    <a:pt x="0" y="23223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295FA80B-D9F7-FABA-3414-A30A42CC3EE5}"/>
                </a:ext>
              </a:extLst>
            </p:cNvPr>
            <p:cNvSpPr/>
            <p:nvPr/>
          </p:nvSpPr>
          <p:spPr>
            <a:xfrm>
              <a:off x="11526094" y="5427080"/>
              <a:ext cx="153979" cy="86993"/>
            </a:xfrm>
            <a:custGeom>
              <a:avLst/>
              <a:gdLst>
                <a:gd name="connsiteX0" fmla="*/ 153980 w 153979"/>
                <a:gd name="connsiteY0" fmla="*/ 69180 h 86993"/>
                <a:gd name="connsiteX1" fmla="*/ 135883 w 153979"/>
                <a:gd name="connsiteY1" fmla="*/ 86994 h 86993"/>
                <a:gd name="connsiteX2" fmla="*/ 0 w 153979"/>
                <a:gd name="connsiteY2" fmla="*/ 0 h 86993"/>
                <a:gd name="connsiteX3" fmla="*/ 153980 w 153979"/>
                <a:gd name="connsiteY3" fmla="*/ 69180 h 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979" h="86993">
                  <a:moveTo>
                    <a:pt x="153980" y="69180"/>
                  </a:moveTo>
                  <a:cubicBezTo>
                    <a:pt x="146778" y="76278"/>
                    <a:pt x="141078" y="81885"/>
                    <a:pt x="135883" y="86994"/>
                  </a:cubicBezTo>
                  <a:cubicBezTo>
                    <a:pt x="77238" y="69883"/>
                    <a:pt x="43840" y="41036"/>
                    <a:pt x="0" y="0"/>
                  </a:cubicBezTo>
                  <a:cubicBezTo>
                    <a:pt x="56125" y="12987"/>
                    <a:pt x="97324" y="53424"/>
                    <a:pt x="153980" y="69180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69536401-8D68-EEB8-CC2D-0BF361C9A126}"/>
                </a:ext>
              </a:extLst>
            </p:cNvPr>
            <p:cNvSpPr/>
            <p:nvPr/>
          </p:nvSpPr>
          <p:spPr>
            <a:xfrm>
              <a:off x="11414934" y="5557485"/>
              <a:ext cx="94683" cy="72312"/>
            </a:xfrm>
            <a:custGeom>
              <a:avLst/>
              <a:gdLst>
                <a:gd name="connsiteX0" fmla="*/ 19674 w 94683"/>
                <a:gd name="connsiteY0" fmla="*/ 0 h 72312"/>
                <a:gd name="connsiteX1" fmla="*/ 94683 w 94683"/>
                <a:gd name="connsiteY1" fmla="*/ 55807 h 72312"/>
                <a:gd name="connsiteX2" fmla="*/ 38405 w 94683"/>
                <a:gd name="connsiteY2" fmla="*/ 60127 h 72312"/>
                <a:gd name="connsiteX3" fmla="*/ 0 w 94683"/>
                <a:gd name="connsiteY3" fmla="*/ 29224 h 72312"/>
                <a:gd name="connsiteX4" fmla="*/ 19674 w 94683"/>
                <a:gd name="connsiteY4" fmla="*/ 0 h 7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83" h="72312">
                  <a:moveTo>
                    <a:pt x="19674" y="0"/>
                  </a:moveTo>
                  <a:cubicBezTo>
                    <a:pt x="46695" y="20128"/>
                    <a:pt x="70646" y="37925"/>
                    <a:pt x="94683" y="55807"/>
                  </a:cubicBezTo>
                  <a:cubicBezTo>
                    <a:pt x="75275" y="77658"/>
                    <a:pt x="57839" y="76467"/>
                    <a:pt x="38405" y="60127"/>
                  </a:cubicBezTo>
                  <a:cubicBezTo>
                    <a:pt x="26369" y="49995"/>
                    <a:pt x="13905" y="40385"/>
                    <a:pt x="0" y="29224"/>
                  </a:cubicBezTo>
                  <a:cubicBezTo>
                    <a:pt x="6987" y="18842"/>
                    <a:pt x="12524" y="10604"/>
                    <a:pt x="19674" y="0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9E777234-DD95-72DE-18F8-A8F72EC448E9}"/>
                </a:ext>
              </a:extLst>
            </p:cNvPr>
            <p:cNvSpPr/>
            <p:nvPr/>
          </p:nvSpPr>
          <p:spPr>
            <a:xfrm>
              <a:off x="11510123" y="5447722"/>
              <a:ext cx="124518" cy="91286"/>
            </a:xfrm>
            <a:custGeom>
              <a:avLst/>
              <a:gdLst>
                <a:gd name="connsiteX0" fmla="*/ 0 w 124518"/>
                <a:gd name="connsiteY0" fmla="*/ 20377 h 91286"/>
                <a:gd name="connsiteX1" fmla="*/ 7535 w 124518"/>
                <a:gd name="connsiteY1" fmla="*/ 0 h 91286"/>
                <a:gd name="connsiteX2" fmla="*/ 14376 w 124518"/>
                <a:gd name="connsiteY2" fmla="*/ 3266 h 91286"/>
                <a:gd name="connsiteX3" fmla="*/ 115060 w 124518"/>
                <a:gd name="connsiteY3" fmla="*/ 70123 h 91286"/>
                <a:gd name="connsiteX4" fmla="*/ 123513 w 124518"/>
                <a:gd name="connsiteY4" fmla="*/ 78061 h 91286"/>
                <a:gd name="connsiteX5" fmla="*/ 123419 w 124518"/>
                <a:gd name="connsiteY5" fmla="*/ 88743 h 91286"/>
                <a:gd name="connsiteX6" fmla="*/ 115163 w 124518"/>
                <a:gd name="connsiteY6" fmla="*/ 91083 h 91286"/>
                <a:gd name="connsiteX7" fmla="*/ 100118 w 124518"/>
                <a:gd name="connsiteY7" fmla="*/ 84165 h 91286"/>
                <a:gd name="connsiteX8" fmla="*/ 34685 w 124518"/>
                <a:gd name="connsiteY8" fmla="*/ 41019 h 91286"/>
                <a:gd name="connsiteX9" fmla="*/ 0 w 124518"/>
                <a:gd name="connsiteY9" fmla="*/ 20377 h 9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18" h="91286">
                  <a:moveTo>
                    <a:pt x="0" y="20377"/>
                  </a:moveTo>
                  <a:cubicBezTo>
                    <a:pt x="3052" y="12105"/>
                    <a:pt x="5169" y="6378"/>
                    <a:pt x="7535" y="0"/>
                  </a:cubicBezTo>
                  <a:cubicBezTo>
                    <a:pt x="10484" y="1389"/>
                    <a:pt x="12576" y="2109"/>
                    <a:pt x="14376" y="3266"/>
                  </a:cubicBezTo>
                  <a:cubicBezTo>
                    <a:pt x="48255" y="25066"/>
                    <a:pt x="76775" y="54907"/>
                    <a:pt x="115060" y="70123"/>
                  </a:cubicBezTo>
                  <a:cubicBezTo>
                    <a:pt x="118480" y="71460"/>
                    <a:pt x="121935" y="74778"/>
                    <a:pt x="123513" y="78061"/>
                  </a:cubicBezTo>
                  <a:cubicBezTo>
                    <a:pt x="124936" y="81045"/>
                    <a:pt x="124798" y="85716"/>
                    <a:pt x="123419" y="88743"/>
                  </a:cubicBezTo>
                  <a:cubicBezTo>
                    <a:pt x="122612" y="90517"/>
                    <a:pt x="117615" y="91803"/>
                    <a:pt x="115163" y="91083"/>
                  </a:cubicBezTo>
                  <a:cubicBezTo>
                    <a:pt x="109917" y="89574"/>
                    <a:pt x="104722" y="87148"/>
                    <a:pt x="100118" y="84165"/>
                  </a:cubicBezTo>
                  <a:cubicBezTo>
                    <a:pt x="78224" y="69935"/>
                    <a:pt x="56638" y="55216"/>
                    <a:pt x="34685" y="41019"/>
                  </a:cubicBezTo>
                  <a:cubicBezTo>
                    <a:pt x="24175" y="34221"/>
                    <a:pt x="13185" y="28178"/>
                    <a:pt x="0" y="20377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2E908B14-6235-D2C4-1EFD-7022CC134222}"/>
                </a:ext>
              </a:extLst>
            </p:cNvPr>
            <p:cNvSpPr/>
            <p:nvPr/>
          </p:nvSpPr>
          <p:spPr>
            <a:xfrm>
              <a:off x="11392552" y="5598255"/>
              <a:ext cx="70405" cy="58323"/>
            </a:xfrm>
            <a:custGeom>
              <a:avLst/>
              <a:gdLst>
                <a:gd name="connsiteX0" fmla="*/ 70406 w 70405"/>
                <a:gd name="connsiteY0" fmla="*/ 48923 h 58323"/>
                <a:gd name="connsiteX1" fmla="*/ 0 w 70405"/>
                <a:gd name="connsiteY1" fmla="*/ 24612 h 58323"/>
                <a:gd name="connsiteX2" fmla="*/ 11092 w 70405"/>
                <a:gd name="connsiteY2" fmla="*/ 0 h 58323"/>
                <a:gd name="connsiteX3" fmla="*/ 43479 w 70405"/>
                <a:gd name="connsiteY3" fmla="*/ 25752 h 58323"/>
                <a:gd name="connsiteX4" fmla="*/ 70406 w 70405"/>
                <a:gd name="connsiteY4" fmla="*/ 48923 h 5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05" h="58323">
                  <a:moveTo>
                    <a:pt x="70406" y="48923"/>
                  </a:moveTo>
                  <a:cubicBezTo>
                    <a:pt x="45845" y="64980"/>
                    <a:pt x="39202" y="62674"/>
                    <a:pt x="0" y="24612"/>
                  </a:cubicBezTo>
                  <a:cubicBezTo>
                    <a:pt x="3223" y="17445"/>
                    <a:pt x="6635" y="9876"/>
                    <a:pt x="11092" y="0"/>
                  </a:cubicBezTo>
                  <a:cubicBezTo>
                    <a:pt x="23171" y="9396"/>
                    <a:pt x="34581" y="16391"/>
                    <a:pt x="43479" y="25752"/>
                  </a:cubicBezTo>
                  <a:cubicBezTo>
                    <a:pt x="51675" y="34376"/>
                    <a:pt x="68923" y="32936"/>
                    <a:pt x="70406" y="48923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6CE3D895-F665-3DDD-FF3D-4DE98010B891}"/>
                </a:ext>
              </a:extLst>
            </p:cNvPr>
            <p:cNvSpPr/>
            <p:nvPr/>
          </p:nvSpPr>
          <p:spPr>
            <a:xfrm>
              <a:off x="11371583" y="5641701"/>
              <a:ext cx="56929" cy="42442"/>
            </a:xfrm>
            <a:custGeom>
              <a:avLst/>
              <a:gdLst>
                <a:gd name="connsiteX0" fmla="*/ 0 w 56929"/>
                <a:gd name="connsiteY0" fmla="*/ 17248 h 42442"/>
                <a:gd name="connsiteX1" fmla="*/ 13879 w 56929"/>
                <a:gd name="connsiteY1" fmla="*/ 0 h 42442"/>
                <a:gd name="connsiteX2" fmla="*/ 56930 w 56929"/>
                <a:gd name="connsiteY2" fmla="*/ 28461 h 42442"/>
                <a:gd name="connsiteX3" fmla="*/ 39502 w 56929"/>
                <a:gd name="connsiteY3" fmla="*/ 42442 h 42442"/>
                <a:gd name="connsiteX4" fmla="*/ 0 w 56929"/>
                <a:gd name="connsiteY4" fmla="*/ 17248 h 4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929" h="42442">
                  <a:moveTo>
                    <a:pt x="0" y="17248"/>
                  </a:moveTo>
                  <a:cubicBezTo>
                    <a:pt x="6258" y="9447"/>
                    <a:pt x="9558" y="5375"/>
                    <a:pt x="13879" y="0"/>
                  </a:cubicBezTo>
                  <a:cubicBezTo>
                    <a:pt x="28409" y="9593"/>
                    <a:pt x="42065" y="18619"/>
                    <a:pt x="56930" y="28461"/>
                  </a:cubicBezTo>
                  <a:cubicBezTo>
                    <a:pt x="50895" y="33295"/>
                    <a:pt x="46145" y="37119"/>
                    <a:pt x="39502" y="42442"/>
                  </a:cubicBezTo>
                  <a:cubicBezTo>
                    <a:pt x="27303" y="34676"/>
                    <a:pt x="15011" y="26832"/>
                    <a:pt x="0" y="17248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7918A993-2EAE-B304-5A1B-64E256A9F3AD}"/>
                </a:ext>
              </a:extLst>
            </p:cNvPr>
            <p:cNvSpPr/>
            <p:nvPr/>
          </p:nvSpPr>
          <p:spPr>
            <a:xfrm>
              <a:off x="11365239" y="5673453"/>
              <a:ext cx="30629" cy="26291"/>
            </a:xfrm>
            <a:custGeom>
              <a:avLst/>
              <a:gdLst>
                <a:gd name="connsiteX0" fmla="*/ 30630 w 30629"/>
                <a:gd name="connsiteY0" fmla="*/ 19305 h 26291"/>
                <a:gd name="connsiteX1" fmla="*/ 3883 w 30629"/>
                <a:gd name="connsiteY1" fmla="*/ 19425 h 26291"/>
                <a:gd name="connsiteX2" fmla="*/ 0 w 30629"/>
                <a:gd name="connsiteY2" fmla="*/ 0 h 26291"/>
                <a:gd name="connsiteX3" fmla="*/ 30630 w 30629"/>
                <a:gd name="connsiteY3" fmla="*/ 19305 h 2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29" h="26291">
                  <a:moveTo>
                    <a:pt x="30630" y="19305"/>
                  </a:moveTo>
                  <a:cubicBezTo>
                    <a:pt x="19357" y="31950"/>
                    <a:pt x="10784" y="24560"/>
                    <a:pt x="3883" y="19425"/>
                  </a:cubicBezTo>
                  <a:cubicBezTo>
                    <a:pt x="780" y="17111"/>
                    <a:pt x="1672" y="9447"/>
                    <a:pt x="0" y="0"/>
                  </a:cubicBezTo>
                  <a:cubicBezTo>
                    <a:pt x="12687" y="7981"/>
                    <a:pt x="20866" y="13159"/>
                    <a:pt x="30630" y="19305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06A7BF14-60B4-BEFB-6F43-D36045A0863A}"/>
                </a:ext>
              </a:extLst>
            </p:cNvPr>
            <p:cNvSpPr/>
            <p:nvPr/>
          </p:nvSpPr>
          <p:spPr>
            <a:xfrm>
              <a:off x="11719670" y="4892876"/>
              <a:ext cx="28649" cy="22386"/>
            </a:xfrm>
            <a:custGeom>
              <a:avLst/>
              <a:gdLst>
                <a:gd name="connsiteX0" fmla="*/ 28649 w 28649"/>
                <a:gd name="connsiteY0" fmla="*/ 16699 h 22386"/>
                <a:gd name="connsiteX1" fmla="*/ 0 w 28649"/>
                <a:gd name="connsiteY1" fmla="*/ 0 h 22386"/>
                <a:gd name="connsiteX2" fmla="*/ 28649 w 28649"/>
                <a:gd name="connsiteY2" fmla="*/ 16699 h 2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49" h="22386">
                  <a:moveTo>
                    <a:pt x="28649" y="16699"/>
                  </a:moveTo>
                  <a:cubicBezTo>
                    <a:pt x="8804" y="27381"/>
                    <a:pt x="1989" y="23669"/>
                    <a:pt x="0" y="0"/>
                  </a:cubicBezTo>
                  <a:cubicBezTo>
                    <a:pt x="10261" y="5975"/>
                    <a:pt x="18979" y="11059"/>
                    <a:pt x="28649" y="16699"/>
                  </a:cubicBezTo>
                  <a:close/>
                </a:path>
              </a:pathLst>
            </a:custGeom>
            <a:solidFill>
              <a:srgbClr val="E0374A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3445A52F-7001-0DD2-CE50-3D0970B20A50}"/>
                </a:ext>
              </a:extLst>
            </p:cNvPr>
            <p:cNvSpPr/>
            <p:nvPr/>
          </p:nvSpPr>
          <p:spPr>
            <a:xfrm>
              <a:off x="11730525" y="4865581"/>
              <a:ext cx="31098" cy="23522"/>
            </a:xfrm>
            <a:custGeom>
              <a:avLst/>
              <a:gdLst>
                <a:gd name="connsiteX0" fmla="*/ 40 w 31098"/>
                <a:gd name="connsiteY0" fmla="*/ 0 h 23522"/>
                <a:gd name="connsiteX1" fmla="*/ 31098 w 31098"/>
                <a:gd name="connsiteY1" fmla="*/ 21123 h 23522"/>
                <a:gd name="connsiteX2" fmla="*/ 1120 w 31098"/>
                <a:gd name="connsiteY2" fmla="*/ 13767 h 23522"/>
                <a:gd name="connsiteX3" fmla="*/ 40 w 31098"/>
                <a:gd name="connsiteY3" fmla="*/ 0 h 2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8" h="23522">
                  <a:moveTo>
                    <a:pt x="40" y="0"/>
                  </a:moveTo>
                  <a:cubicBezTo>
                    <a:pt x="11604" y="7852"/>
                    <a:pt x="20365" y="13810"/>
                    <a:pt x="31098" y="21123"/>
                  </a:cubicBezTo>
                  <a:cubicBezTo>
                    <a:pt x="17313" y="27698"/>
                    <a:pt x="9229" y="19262"/>
                    <a:pt x="1120" y="13767"/>
                  </a:cubicBezTo>
                  <a:cubicBezTo>
                    <a:pt x="-809" y="12465"/>
                    <a:pt x="426" y="6515"/>
                    <a:pt x="40" y="0"/>
                  </a:cubicBezTo>
                  <a:close/>
                </a:path>
              </a:pathLst>
            </a:custGeom>
            <a:solidFill>
              <a:srgbClr val="E0374A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720BBCE8-D122-F8FC-B5C1-69315F75DD1C}"/>
                </a:ext>
              </a:extLst>
            </p:cNvPr>
            <p:cNvSpPr/>
            <p:nvPr/>
          </p:nvSpPr>
          <p:spPr>
            <a:xfrm>
              <a:off x="11739395" y="4844690"/>
              <a:ext cx="32292" cy="23008"/>
            </a:xfrm>
            <a:custGeom>
              <a:avLst/>
              <a:gdLst>
                <a:gd name="connsiteX0" fmla="*/ 29129 w 32292"/>
                <a:gd name="connsiteY0" fmla="*/ 23009 h 23008"/>
                <a:gd name="connsiteX1" fmla="*/ 0 w 32292"/>
                <a:gd name="connsiteY1" fmla="*/ 0 h 23008"/>
                <a:gd name="connsiteX2" fmla="*/ 32293 w 32292"/>
                <a:gd name="connsiteY2" fmla="*/ 17171 h 23008"/>
                <a:gd name="connsiteX3" fmla="*/ 29129 w 32292"/>
                <a:gd name="connsiteY3" fmla="*/ 23009 h 2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92" h="23008">
                  <a:moveTo>
                    <a:pt x="29129" y="23009"/>
                  </a:moveTo>
                  <a:cubicBezTo>
                    <a:pt x="16931" y="22486"/>
                    <a:pt x="8598" y="16039"/>
                    <a:pt x="0" y="0"/>
                  </a:cubicBezTo>
                  <a:cubicBezTo>
                    <a:pt x="13896" y="7389"/>
                    <a:pt x="23095" y="12276"/>
                    <a:pt x="32293" y="17171"/>
                  </a:cubicBezTo>
                  <a:cubicBezTo>
                    <a:pt x="31230" y="19134"/>
                    <a:pt x="30184" y="21063"/>
                    <a:pt x="29129" y="23009"/>
                  </a:cubicBezTo>
                  <a:close/>
                </a:path>
              </a:pathLst>
            </a:custGeom>
            <a:solidFill>
              <a:srgbClr val="E0374A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62F02F04-FD57-155A-3809-E7511056D855}"/>
                </a:ext>
              </a:extLst>
            </p:cNvPr>
            <p:cNvSpPr/>
            <p:nvPr/>
          </p:nvSpPr>
          <p:spPr>
            <a:xfrm>
              <a:off x="11349617" y="5704370"/>
              <a:ext cx="14704" cy="14141"/>
            </a:xfrm>
            <a:custGeom>
              <a:avLst/>
              <a:gdLst>
                <a:gd name="connsiteX0" fmla="*/ 11 w 14704"/>
                <a:gd name="connsiteY0" fmla="*/ 14141 h 14141"/>
                <a:gd name="connsiteX1" fmla="*/ 14705 w 14704"/>
                <a:gd name="connsiteY1" fmla="*/ 39 h 14141"/>
                <a:gd name="connsiteX2" fmla="*/ 11 w 14704"/>
                <a:gd name="connsiteY2" fmla="*/ 14141 h 1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04" h="14141">
                  <a:moveTo>
                    <a:pt x="11" y="14141"/>
                  </a:moveTo>
                  <a:cubicBezTo>
                    <a:pt x="-229" y="4077"/>
                    <a:pt x="3252" y="-475"/>
                    <a:pt x="14705" y="39"/>
                  </a:cubicBezTo>
                  <a:cubicBezTo>
                    <a:pt x="13624" y="9315"/>
                    <a:pt x="9450" y="13215"/>
                    <a:pt x="11" y="14141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6" name="Graphic 252">
            <a:extLst>
              <a:ext uri="{FF2B5EF4-FFF2-40B4-BE49-F238E27FC236}">
                <a16:creationId xmlns:a16="http://schemas.microsoft.com/office/drawing/2014/main" id="{8EC1B6BE-C6A9-B775-4688-7E6F066EEF6D}"/>
              </a:ext>
            </a:extLst>
          </p:cNvPr>
          <p:cNvGrpSpPr/>
          <p:nvPr/>
        </p:nvGrpSpPr>
        <p:grpSpPr>
          <a:xfrm rot="14400000">
            <a:off x="3801550" y="3129285"/>
            <a:ext cx="1023446" cy="2875509"/>
            <a:chOff x="8099160" y="5865065"/>
            <a:chExt cx="657620" cy="1847672"/>
          </a:xfrm>
        </p:grpSpPr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0FBF9CE1-1342-BAB3-EC6E-89D34CB4290C}"/>
                </a:ext>
              </a:extLst>
            </p:cNvPr>
            <p:cNvSpPr/>
            <p:nvPr/>
          </p:nvSpPr>
          <p:spPr>
            <a:xfrm>
              <a:off x="8099160" y="5865065"/>
              <a:ext cx="657620" cy="1847672"/>
            </a:xfrm>
            <a:custGeom>
              <a:avLst/>
              <a:gdLst>
                <a:gd name="connsiteX0" fmla="*/ 485057 w 657620"/>
                <a:gd name="connsiteY0" fmla="*/ 307436 h 1847672"/>
                <a:gd name="connsiteX1" fmla="*/ 403695 w 657620"/>
                <a:gd name="connsiteY1" fmla="*/ 285216 h 1847672"/>
                <a:gd name="connsiteX2" fmla="*/ 408582 w 657620"/>
                <a:gd name="connsiteY2" fmla="*/ 258590 h 1847672"/>
                <a:gd name="connsiteX3" fmla="*/ 456391 w 657620"/>
                <a:gd name="connsiteY3" fmla="*/ 197931 h 1847672"/>
                <a:gd name="connsiteX4" fmla="*/ 567705 w 657620"/>
                <a:gd name="connsiteY4" fmla="*/ 35182 h 1847672"/>
                <a:gd name="connsiteX5" fmla="*/ 588956 w 657620"/>
                <a:gd name="connsiteY5" fmla="*/ 6704 h 1847672"/>
                <a:gd name="connsiteX6" fmla="*/ 611913 w 657620"/>
                <a:gd name="connsiteY6" fmla="*/ 10125 h 1847672"/>
                <a:gd name="connsiteX7" fmla="*/ 623743 w 657620"/>
                <a:gd name="connsiteY7" fmla="*/ 80933 h 1847672"/>
                <a:gd name="connsiteX8" fmla="*/ 649486 w 657620"/>
                <a:gd name="connsiteY8" fmla="*/ 304213 h 1847672"/>
                <a:gd name="connsiteX9" fmla="*/ 655461 w 657620"/>
                <a:gd name="connsiteY9" fmla="*/ 322121 h 1847672"/>
                <a:gd name="connsiteX10" fmla="*/ 656610 w 657620"/>
                <a:gd name="connsiteY10" fmla="*/ 341649 h 1847672"/>
                <a:gd name="connsiteX11" fmla="*/ 634939 w 657620"/>
                <a:gd name="connsiteY11" fmla="*/ 348155 h 1847672"/>
                <a:gd name="connsiteX12" fmla="*/ 589376 w 657620"/>
                <a:gd name="connsiteY12" fmla="*/ 337217 h 1847672"/>
                <a:gd name="connsiteX13" fmla="*/ 569042 w 657620"/>
                <a:gd name="connsiteY13" fmla="*/ 398956 h 1847672"/>
                <a:gd name="connsiteX14" fmla="*/ 547902 w 657620"/>
                <a:gd name="connsiteY14" fmla="*/ 475749 h 1847672"/>
                <a:gd name="connsiteX15" fmla="*/ 507080 w 657620"/>
                <a:gd name="connsiteY15" fmla="*/ 616175 h 1847672"/>
                <a:gd name="connsiteX16" fmla="*/ 475216 w 657620"/>
                <a:gd name="connsiteY16" fmla="*/ 753180 h 1847672"/>
                <a:gd name="connsiteX17" fmla="*/ 461406 w 657620"/>
                <a:gd name="connsiteY17" fmla="*/ 812271 h 1847672"/>
                <a:gd name="connsiteX18" fmla="*/ 448118 w 657620"/>
                <a:gd name="connsiteY18" fmla="*/ 882239 h 1847672"/>
                <a:gd name="connsiteX19" fmla="*/ 430296 w 657620"/>
                <a:gd name="connsiteY19" fmla="*/ 939529 h 1847672"/>
                <a:gd name="connsiteX20" fmla="*/ 383327 w 657620"/>
                <a:gd name="connsiteY20" fmla="*/ 1130028 h 1847672"/>
                <a:gd name="connsiteX21" fmla="*/ 378750 w 657620"/>
                <a:gd name="connsiteY21" fmla="*/ 1180237 h 1847672"/>
                <a:gd name="connsiteX22" fmla="*/ 481568 w 657620"/>
                <a:gd name="connsiteY22" fmla="*/ 1242139 h 1847672"/>
                <a:gd name="connsiteX23" fmla="*/ 495610 w 657620"/>
                <a:gd name="connsiteY23" fmla="*/ 1277955 h 1847672"/>
                <a:gd name="connsiteX24" fmla="*/ 432551 w 657620"/>
                <a:gd name="connsiteY24" fmla="*/ 1541422 h 1847672"/>
                <a:gd name="connsiteX25" fmla="*/ 406267 w 657620"/>
                <a:gd name="connsiteY25" fmla="*/ 1733257 h 1847672"/>
                <a:gd name="connsiteX26" fmla="*/ 396409 w 657620"/>
                <a:gd name="connsiteY26" fmla="*/ 1784992 h 1847672"/>
                <a:gd name="connsiteX27" fmla="*/ 391745 w 657620"/>
                <a:gd name="connsiteY27" fmla="*/ 1828464 h 1847672"/>
                <a:gd name="connsiteX28" fmla="*/ 382821 w 657620"/>
                <a:gd name="connsiteY28" fmla="*/ 1846860 h 1847672"/>
                <a:gd name="connsiteX29" fmla="*/ 366405 w 657620"/>
                <a:gd name="connsiteY29" fmla="*/ 1842908 h 1847672"/>
                <a:gd name="connsiteX30" fmla="*/ 300354 w 657620"/>
                <a:gd name="connsiteY30" fmla="*/ 1783955 h 1847672"/>
                <a:gd name="connsiteX31" fmla="*/ 211714 w 657620"/>
                <a:gd name="connsiteY31" fmla="*/ 1696859 h 1847672"/>
                <a:gd name="connsiteX32" fmla="*/ 156088 w 657620"/>
                <a:gd name="connsiteY32" fmla="*/ 1713952 h 1847672"/>
                <a:gd name="connsiteX33" fmla="*/ 18653 w 657620"/>
                <a:gd name="connsiteY33" fmla="*/ 1745928 h 1847672"/>
                <a:gd name="connsiteX34" fmla="*/ 1191 w 657620"/>
                <a:gd name="connsiteY34" fmla="*/ 1723253 h 1847672"/>
                <a:gd name="connsiteX35" fmla="*/ 25185 w 657620"/>
                <a:gd name="connsiteY35" fmla="*/ 1643923 h 1847672"/>
                <a:gd name="connsiteX36" fmla="*/ 39536 w 657620"/>
                <a:gd name="connsiteY36" fmla="*/ 1578935 h 1847672"/>
                <a:gd name="connsiteX37" fmla="*/ 39141 w 657620"/>
                <a:gd name="connsiteY37" fmla="*/ 1548777 h 1847672"/>
                <a:gd name="connsiteX38" fmla="*/ 68854 w 657620"/>
                <a:gd name="connsiteY38" fmla="*/ 1472190 h 1847672"/>
                <a:gd name="connsiteX39" fmla="*/ 126787 w 657620"/>
                <a:gd name="connsiteY39" fmla="*/ 1281289 h 1847672"/>
                <a:gd name="connsiteX40" fmla="*/ 143314 w 657620"/>
                <a:gd name="connsiteY40" fmla="*/ 1249391 h 1847672"/>
                <a:gd name="connsiteX41" fmla="*/ 168423 w 657620"/>
                <a:gd name="connsiteY41" fmla="*/ 1230634 h 1847672"/>
                <a:gd name="connsiteX42" fmla="*/ 251851 w 657620"/>
                <a:gd name="connsiteY42" fmla="*/ 1195050 h 1847672"/>
                <a:gd name="connsiteX43" fmla="*/ 264341 w 657620"/>
                <a:gd name="connsiteY43" fmla="*/ 1175556 h 1847672"/>
                <a:gd name="connsiteX44" fmla="*/ 280629 w 657620"/>
                <a:gd name="connsiteY44" fmla="*/ 1079947 h 1847672"/>
                <a:gd name="connsiteX45" fmla="*/ 298434 w 657620"/>
                <a:gd name="connsiteY45" fmla="*/ 996014 h 1847672"/>
                <a:gd name="connsiteX46" fmla="*/ 345385 w 657620"/>
                <a:gd name="connsiteY46" fmla="*/ 808002 h 1847672"/>
                <a:gd name="connsiteX47" fmla="*/ 398492 w 657620"/>
                <a:gd name="connsiteY47" fmla="*/ 613457 h 1847672"/>
                <a:gd name="connsiteX48" fmla="*/ 439177 w 657620"/>
                <a:gd name="connsiteY48" fmla="*/ 459169 h 1847672"/>
                <a:gd name="connsiteX49" fmla="*/ 485057 w 657620"/>
                <a:gd name="connsiteY49" fmla="*/ 307436 h 1847672"/>
                <a:gd name="connsiteX50" fmla="*/ 326397 w 657620"/>
                <a:gd name="connsiteY50" fmla="*/ 962401 h 1847672"/>
                <a:gd name="connsiteX51" fmla="*/ 308601 w 657620"/>
                <a:gd name="connsiteY51" fmla="*/ 1055738 h 1847672"/>
                <a:gd name="connsiteX52" fmla="*/ 264452 w 657620"/>
                <a:gd name="connsiteY52" fmla="*/ 1283535 h 1847672"/>
                <a:gd name="connsiteX53" fmla="*/ 245096 w 657620"/>
                <a:gd name="connsiteY53" fmla="*/ 1365763 h 1847672"/>
                <a:gd name="connsiteX54" fmla="*/ 239935 w 657620"/>
                <a:gd name="connsiteY54" fmla="*/ 1401227 h 1847672"/>
                <a:gd name="connsiteX55" fmla="*/ 264324 w 657620"/>
                <a:gd name="connsiteY55" fmla="*/ 1436083 h 1847672"/>
                <a:gd name="connsiteX56" fmla="*/ 290796 w 657620"/>
                <a:gd name="connsiteY56" fmla="*/ 1421638 h 1847672"/>
                <a:gd name="connsiteX57" fmla="*/ 305069 w 657620"/>
                <a:gd name="connsiteY57" fmla="*/ 1395021 h 1847672"/>
                <a:gd name="connsiteX58" fmla="*/ 319599 w 657620"/>
                <a:gd name="connsiteY58" fmla="*/ 1342317 h 1847672"/>
                <a:gd name="connsiteX59" fmla="*/ 345034 w 657620"/>
                <a:gd name="connsiteY59" fmla="*/ 1223854 h 1847672"/>
                <a:gd name="connsiteX60" fmla="*/ 371935 w 657620"/>
                <a:gd name="connsiteY60" fmla="*/ 1091211 h 1847672"/>
                <a:gd name="connsiteX61" fmla="*/ 398783 w 657620"/>
                <a:gd name="connsiteY61" fmla="*/ 975277 h 1847672"/>
                <a:gd name="connsiteX62" fmla="*/ 326397 w 657620"/>
                <a:gd name="connsiteY62" fmla="*/ 962401 h 1847672"/>
                <a:gd name="connsiteX63" fmla="*/ 463746 w 657620"/>
                <a:gd name="connsiteY63" fmla="*/ 561576 h 1847672"/>
                <a:gd name="connsiteX64" fmla="*/ 412619 w 657620"/>
                <a:gd name="connsiteY64" fmla="*/ 637786 h 1847672"/>
                <a:gd name="connsiteX65" fmla="*/ 367742 w 657620"/>
                <a:gd name="connsiteY65" fmla="*/ 797337 h 1847672"/>
                <a:gd name="connsiteX66" fmla="*/ 356264 w 657620"/>
                <a:gd name="connsiteY66" fmla="*/ 856359 h 1847672"/>
                <a:gd name="connsiteX67" fmla="*/ 424518 w 657620"/>
                <a:gd name="connsiteY67" fmla="*/ 871618 h 1847672"/>
                <a:gd name="connsiteX68" fmla="*/ 456536 w 657620"/>
                <a:gd name="connsiteY68" fmla="*/ 744445 h 1847672"/>
                <a:gd name="connsiteX69" fmla="*/ 483891 w 657620"/>
                <a:gd name="connsiteY69" fmla="*/ 628828 h 1847672"/>
                <a:gd name="connsiteX70" fmla="*/ 463746 w 657620"/>
                <a:gd name="connsiteY70" fmla="*/ 561576 h 1847672"/>
                <a:gd name="connsiteX71" fmla="*/ 258340 w 657620"/>
                <a:gd name="connsiteY71" fmla="*/ 1524903 h 1847672"/>
                <a:gd name="connsiteX72" fmla="*/ 250814 w 657620"/>
                <a:gd name="connsiteY72" fmla="*/ 1556972 h 1847672"/>
                <a:gd name="connsiteX73" fmla="*/ 265241 w 657620"/>
                <a:gd name="connsiteY73" fmla="*/ 1625501 h 1847672"/>
                <a:gd name="connsiteX74" fmla="*/ 360001 w 657620"/>
                <a:gd name="connsiteY74" fmla="*/ 1729880 h 1847672"/>
                <a:gd name="connsiteX75" fmla="*/ 386465 w 657620"/>
                <a:gd name="connsiteY75" fmla="*/ 1741941 h 1847672"/>
                <a:gd name="connsiteX76" fmla="*/ 396237 w 657620"/>
                <a:gd name="connsiteY76" fmla="*/ 1657450 h 1847672"/>
                <a:gd name="connsiteX77" fmla="*/ 258340 w 657620"/>
                <a:gd name="connsiteY77" fmla="*/ 1524903 h 1847672"/>
                <a:gd name="connsiteX78" fmla="*/ 393511 w 657620"/>
                <a:gd name="connsiteY78" fmla="*/ 1627155 h 1847672"/>
                <a:gd name="connsiteX79" fmla="*/ 400772 w 657620"/>
                <a:gd name="connsiteY79" fmla="*/ 1624146 h 1847672"/>
                <a:gd name="connsiteX80" fmla="*/ 413382 w 657620"/>
                <a:gd name="connsiteY80" fmla="*/ 1556895 h 1847672"/>
                <a:gd name="connsiteX81" fmla="*/ 398158 w 657620"/>
                <a:gd name="connsiteY81" fmla="*/ 1521774 h 1847672"/>
                <a:gd name="connsiteX82" fmla="*/ 374052 w 657620"/>
                <a:gd name="connsiteY82" fmla="*/ 1495988 h 1847672"/>
                <a:gd name="connsiteX83" fmla="*/ 320688 w 657620"/>
                <a:gd name="connsiteY83" fmla="*/ 1432277 h 1847672"/>
                <a:gd name="connsiteX84" fmla="*/ 298262 w 657620"/>
                <a:gd name="connsiteY84" fmla="*/ 1458071 h 1847672"/>
                <a:gd name="connsiteX85" fmla="*/ 266596 w 657620"/>
                <a:gd name="connsiteY85" fmla="*/ 1502785 h 1847672"/>
                <a:gd name="connsiteX86" fmla="*/ 393511 w 657620"/>
                <a:gd name="connsiteY86" fmla="*/ 1627155 h 1847672"/>
                <a:gd name="connsiteX87" fmla="*/ 42099 w 657620"/>
                <a:gd name="connsiteY87" fmla="*/ 1646572 h 1847672"/>
                <a:gd name="connsiteX88" fmla="*/ 224933 w 657620"/>
                <a:gd name="connsiteY88" fmla="*/ 1590114 h 1847672"/>
                <a:gd name="connsiteX89" fmla="*/ 240064 w 657620"/>
                <a:gd name="connsiteY89" fmla="*/ 1526094 h 1847672"/>
                <a:gd name="connsiteX90" fmla="*/ 167060 w 657620"/>
                <a:gd name="connsiteY90" fmla="*/ 1539647 h 1847672"/>
                <a:gd name="connsiteX91" fmla="*/ 80247 w 657620"/>
                <a:gd name="connsiteY91" fmla="*/ 1557873 h 1847672"/>
                <a:gd name="connsiteX92" fmla="*/ 52952 w 657620"/>
                <a:gd name="connsiteY92" fmla="*/ 1587705 h 1847672"/>
                <a:gd name="connsiteX93" fmla="*/ 42099 w 657620"/>
                <a:gd name="connsiteY93" fmla="*/ 1646572 h 1847672"/>
                <a:gd name="connsiteX94" fmla="*/ 418637 w 657620"/>
                <a:gd name="connsiteY94" fmla="*/ 1507723 h 1847672"/>
                <a:gd name="connsiteX95" fmla="*/ 439503 w 657620"/>
                <a:gd name="connsiteY95" fmla="*/ 1404039 h 1847672"/>
                <a:gd name="connsiteX96" fmla="*/ 353641 w 657620"/>
                <a:gd name="connsiteY96" fmla="*/ 1310770 h 1847672"/>
                <a:gd name="connsiteX97" fmla="*/ 341322 w 657620"/>
                <a:gd name="connsiteY97" fmla="*/ 1364391 h 1847672"/>
                <a:gd name="connsiteX98" fmla="*/ 353906 w 657620"/>
                <a:gd name="connsiteY98" fmla="*/ 1443438 h 1847672"/>
                <a:gd name="connsiteX99" fmla="*/ 418637 w 657620"/>
                <a:gd name="connsiteY99" fmla="*/ 1507723 h 1847672"/>
                <a:gd name="connsiteX100" fmla="*/ 514247 w 657620"/>
                <a:gd name="connsiteY100" fmla="*/ 290042 h 1847672"/>
                <a:gd name="connsiteX101" fmla="*/ 576414 w 657620"/>
                <a:gd name="connsiteY101" fmla="*/ 58928 h 1847672"/>
                <a:gd name="connsiteX102" fmla="*/ 436940 w 657620"/>
                <a:gd name="connsiteY102" fmla="*/ 267248 h 1847672"/>
                <a:gd name="connsiteX103" fmla="*/ 514247 w 657620"/>
                <a:gd name="connsiteY103" fmla="*/ 290042 h 1847672"/>
                <a:gd name="connsiteX104" fmla="*/ 474299 w 657620"/>
                <a:gd name="connsiteY104" fmla="*/ 1268945 h 1847672"/>
                <a:gd name="connsiteX105" fmla="*/ 372912 w 657620"/>
                <a:gd name="connsiteY105" fmla="*/ 1208020 h 1847672"/>
                <a:gd name="connsiteX106" fmla="*/ 360936 w 657620"/>
                <a:gd name="connsiteY106" fmla="*/ 1263184 h 1847672"/>
                <a:gd name="connsiteX107" fmla="*/ 367014 w 657620"/>
                <a:gd name="connsiteY107" fmla="*/ 1293754 h 1847672"/>
                <a:gd name="connsiteX108" fmla="*/ 424561 w 657620"/>
                <a:gd name="connsiteY108" fmla="*/ 1360988 h 1847672"/>
                <a:gd name="connsiteX109" fmla="*/ 447235 w 657620"/>
                <a:gd name="connsiteY109" fmla="*/ 1372535 h 1847672"/>
                <a:gd name="connsiteX110" fmla="*/ 474299 w 657620"/>
                <a:gd name="connsiteY110" fmla="*/ 1268945 h 1847672"/>
                <a:gd name="connsiteX111" fmla="*/ 64293 w 657620"/>
                <a:gd name="connsiteY111" fmla="*/ 1543291 h 1847672"/>
                <a:gd name="connsiteX112" fmla="*/ 250051 w 657620"/>
                <a:gd name="connsiteY112" fmla="*/ 1497214 h 1847672"/>
                <a:gd name="connsiteX113" fmla="*/ 257929 w 657620"/>
                <a:gd name="connsiteY113" fmla="*/ 1461980 h 1847672"/>
                <a:gd name="connsiteX114" fmla="*/ 182945 w 657620"/>
                <a:gd name="connsiteY114" fmla="*/ 1450691 h 1847672"/>
                <a:gd name="connsiteX115" fmla="*/ 164334 w 657620"/>
                <a:gd name="connsiteY115" fmla="*/ 1455757 h 1847672"/>
                <a:gd name="connsiteX116" fmla="*/ 86453 w 657620"/>
                <a:gd name="connsiteY116" fmla="*/ 1476082 h 1847672"/>
                <a:gd name="connsiteX117" fmla="*/ 64293 w 657620"/>
                <a:gd name="connsiteY117" fmla="*/ 1543291 h 1847672"/>
                <a:gd name="connsiteX118" fmla="*/ 90491 w 657620"/>
                <a:gd name="connsiteY118" fmla="*/ 1454737 h 1847672"/>
                <a:gd name="connsiteX119" fmla="*/ 198384 w 657620"/>
                <a:gd name="connsiteY119" fmla="*/ 1422478 h 1847672"/>
                <a:gd name="connsiteX120" fmla="*/ 210069 w 657620"/>
                <a:gd name="connsiteY120" fmla="*/ 1411968 h 1847672"/>
                <a:gd name="connsiteX121" fmla="*/ 228637 w 657620"/>
                <a:gd name="connsiteY121" fmla="*/ 1334225 h 1847672"/>
                <a:gd name="connsiteX122" fmla="*/ 133002 w 657620"/>
                <a:gd name="connsiteY122" fmla="*/ 1361073 h 1847672"/>
                <a:gd name="connsiteX123" fmla="*/ 112136 w 657620"/>
                <a:gd name="connsiteY123" fmla="*/ 1381253 h 1847672"/>
                <a:gd name="connsiteX124" fmla="*/ 90491 w 657620"/>
                <a:gd name="connsiteY124" fmla="*/ 1454737 h 1847672"/>
                <a:gd name="connsiteX125" fmla="*/ 34624 w 657620"/>
                <a:gd name="connsiteY125" fmla="*/ 1668664 h 1847672"/>
                <a:gd name="connsiteX126" fmla="*/ 22014 w 657620"/>
                <a:gd name="connsiteY126" fmla="*/ 1717029 h 1847672"/>
                <a:gd name="connsiteX127" fmla="*/ 175213 w 657620"/>
                <a:gd name="connsiteY127" fmla="*/ 1681754 h 1847672"/>
                <a:gd name="connsiteX128" fmla="*/ 187197 w 657620"/>
                <a:gd name="connsiteY128" fmla="*/ 1674964 h 1847672"/>
                <a:gd name="connsiteX129" fmla="*/ 200939 w 657620"/>
                <a:gd name="connsiteY129" fmla="*/ 1658934 h 1847672"/>
                <a:gd name="connsiteX130" fmla="*/ 215032 w 657620"/>
                <a:gd name="connsiteY130" fmla="*/ 1618189 h 1847672"/>
                <a:gd name="connsiteX131" fmla="*/ 34624 w 657620"/>
                <a:gd name="connsiteY131" fmla="*/ 1668664 h 1847672"/>
                <a:gd name="connsiteX132" fmla="*/ 380010 w 657620"/>
                <a:gd name="connsiteY132" fmla="*/ 1775691 h 1847672"/>
                <a:gd name="connsiteX133" fmla="*/ 234560 w 657620"/>
                <a:gd name="connsiteY133" fmla="*/ 1622826 h 1847672"/>
                <a:gd name="connsiteX134" fmla="*/ 223922 w 657620"/>
                <a:gd name="connsiteY134" fmla="*/ 1674955 h 1847672"/>
                <a:gd name="connsiteX135" fmla="*/ 371266 w 657620"/>
                <a:gd name="connsiteY135" fmla="*/ 1810856 h 1847672"/>
                <a:gd name="connsiteX136" fmla="*/ 380010 w 657620"/>
                <a:gd name="connsiteY136" fmla="*/ 1775691 h 1847672"/>
                <a:gd name="connsiteX137" fmla="*/ 254191 w 657620"/>
                <a:gd name="connsiteY137" fmla="*/ 1222019 h 1847672"/>
                <a:gd name="connsiteX138" fmla="*/ 166220 w 657620"/>
                <a:gd name="connsiteY138" fmla="*/ 1263493 h 1847672"/>
                <a:gd name="connsiteX139" fmla="*/ 121986 w 657620"/>
                <a:gd name="connsiteY139" fmla="*/ 1344897 h 1847672"/>
                <a:gd name="connsiteX140" fmla="*/ 235169 w 657620"/>
                <a:gd name="connsiteY140" fmla="*/ 1308027 h 1847672"/>
                <a:gd name="connsiteX141" fmla="*/ 254191 w 657620"/>
                <a:gd name="connsiteY141" fmla="*/ 1222019 h 1847672"/>
                <a:gd name="connsiteX142" fmla="*/ 468838 w 657620"/>
                <a:gd name="connsiteY142" fmla="*/ 517480 h 1847672"/>
                <a:gd name="connsiteX143" fmla="*/ 489995 w 657620"/>
                <a:gd name="connsiteY143" fmla="*/ 506207 h 1847672"/>
                <a:gd name="connsiteX144" fmla="*/ 517890 w 657620"/>
                <a:gd name="connsiteY144" fmla="*/ 484930 h 1847672"/>
                <a:gd name="connsiteX145" fmla="*/ 532180 w 657620"/>
                <a:gd name="connsiteY145" fmla="*/ 446876 h 1847672"/>
                <a:gd name="connsiteX146" fmla="*/ 519896 w 657620"/>
                <a:gd name="connsiteY146" fmla="*/ 425120 h 1847672"/>
                <a:gd name="connsiteX147" fmla="*/ 484551 w 657620"/>
                <a:gd name="connsiteY147" fmla="*/ 441176 h 1847672"/>
                <a:gd name="connsiteX148" fmla="*/ 468838 w 657620"/>
                <a:gd name="connsiteY148" fmla="*/ 517480 h 1847672"/>
                <a:gd name="connsiteX149" fmla="*/ 509360 w 657620"/>
                <a:gd name="connsiteY149" fmla="*/ 317706 h 1847672"/>
                <a:gd name="connsiteX150" fmla="*/ 526282 w 657620"/>
                <a:gd name="connsiteY150" fmla="*/ 390058 h 1847672"/>
                <a:gd name="connsiteX151" fmla="*/ 552411 w 657620"/>
                <a:gd name="connsiteY151" fmla="*/ 380619 h 1847672"/>
                <a:gd name="connsiteX152" fmla="*/ 560924 w 657620"/>
                <a:gd name="connsiteY152" fmla="*/ 327847 h 1847672"/>
                <a:gd name="connsiteX153" fmla="*/ 509360 w 657620"/>
                <a:gd name="connsiteY153" fmla="*/ 317706 h 1847672"/>
                <a:gd name="connsiteX154" fmla="*/ 348103 w 657620"/>
                <a:gd name="connsiteY154" fmla="*/ 876684 h 1847672"/>
                <a:gd name="connsiteX155" fmla="*/ 346303 w 657620"/>
                <a:gd name="connsiteY155" fmla="*/ 900524 h 1847672"/>
                <a:gd name="connsiteX156" fmla="*/ 415843 w 657620"/>
                <a:gd name="connsiteY156" fmla="*/ 912132 h 1847672"/>
                <a:gd name="connsiteX157" fmla="*/ 409096 w 657620"/>
                <a:gd name="connsiteY157" fmla="*/ 893032 h 1847672"/>
                <a:gd name="connsiteX158" fmla="*/ 348103 w 657620"/>
                <a:gd name="connsiteY158" fmla="*/ 876684 h 1847672"/>
                <a:gd name="connsiteX159" fmla="*/ 554983 w 657620"/>
                <a:gd name="connsiteY159" fmla="*/ 238213 h 1847672"/>
                <a:gd name="connsiteX160" fmla="*/ 600212 w 657620"/>
                <a:gd name="connsiteY160" fmla="*/ 249966 h 1847672"/>
                <a:gd name="connsiteX161" fmla="*/ 615848 w 657620"/>
                <a:gd name="connsiteY161" fmla="*/ 232350 h 1847672"/>
                <a:gd name="connsiteX162" fmla="*/ 562450 w 657620"/>
                <a:gd name="connsiteY162" fmla="*/ 219311 h 1847672"/>
                <a:gd name="connsiteX163" fmla="*/ 554983 w 657620"/>
                <a:gd name="connsiteY163" fmla="*/ 238213 h 1847672"/>
                <a:gd name="connsiteX164" fmla="*/ 333110 w 657620"/>
                <a:gd name="connsiteY164" fmla="*/ 940781 h 1847672"/>
                <a:gd name="connsiteX165" fmla="*/ 409791 w 657620"/>
                <a:gd name="connsiteY165" fmla="*/ 948222 h 1847672"/>
                <a:gd name="connsiteX166" fmla="*/ 341185 w 657620"/>
                <a:gd name="connsiteY166" fmla="*/ 924999 h 1847672"/>
                <a:gd name="connsiteX167" fmla="*/ 333110 w 657620"/>
                <a:gd name="connsiteY167" fmla="*/ 940781 h 1847672"/>
                <a:gd name="connsiteX168" fmla="*/ 544242 w 657620"/>
                <a:gd name="connsiteY168" fmla="*/ 273249 h 1847672"/>
                <a:gd name="connsiteX169" fmla="*/ 618960 w 657620"/>
                <a:gd name="connsiteY169" fmla="*/ 287548 h 1847672"/>
                <a:gd name="connsiteX170" fmla="*/ 629727 w 657620"/>
                <a:gd name="connsiteY170" fmla="*/ 277012 h 1847672"/>
                <a:gd name="connsiteX171" fmla="*/ 549574 w 657620"/>
                <a:gd name="connsiteY171" fmla="*/ 262696 h 1847672"/>
                <a:gd name="connsiteX172" fmla="*/ 544242 w 657620"/>
                <a:gd name="connsiteY172" fmla="*/ 273249 h 1847672"/>
                <a:gd name="connsiteX173" fmla="*/ 578737 w 657620"/>
                <a:gd name="connsiteY173" fmla="*/ 164875 h 1847672"/>
                <a:gd name="connsiteX174" fmla="*/ 614330 w 657620"/>
                <a:gd name="connsiteY174" fmla="*/ 177040 h 1847672"/>
                <a:gd name="connsiteX175" fmla="*/ 605749 w 657620"/>
                <a:gd name="connsiteY175" fmla="*/ 150311 h 1847672"/>
                <a:gd name="connsiteX176" fmla="*/ 583367 w 657620"/>
                <a:gd name="connsiteY176" fmla="*/ 139107 h 1847672"/>
                <a:gd name="connsiteX177" fmla="*/ 578737 w 657620"/>
                <a:gd name="connsiteY177" fmla="*/ 164875 h 1847672"/>
                <a:gd name="connsiteX178" fmla="*/ 483591 w 657620"/>
                <a:gd name="connsiteY178" fmla="*/ 541482 h 1847672"/>
                <a:gd name="connsiteX179" fmla="*/ 498833 w 657620"/>
                <a:gd name="connsiteY179" fmla="*/ 566240 h 1847672"/>
                <a:gd name="connsiteX180" fmla="*/ 504054 w 657620"/>
                <a:gd name="connsiteY180" fmla="*/ 565323 h 1847672"/>
                <a:gd name="connsiteX181" fmla="*/ 511598 w 657620"/>
                <a:gd name="connsiteY181" fmla="*/ 520051 h 1847672"/>
                <a:gd name="connsiteX182" fmla="*/ 483591 w 657620"/>
                <a:gd name="connsiteY182" fmla="*/ 541482 h 1847672"/>
                <a:gd name="connsiteX183" fmla="*/ 618797 w 657620"/>
                <a:gd name="connsiteY183" fmla="*/ 201454 h 1847672"/>
                <a:gd name="connsiteX184" fmla="*/ 571005 w 657620"/>
                <a:gd name="connsiteY184" fmla="*/ 184052 h 1847672"/>
                <a:gd name="connsiteX185" fmla="*/ 574511 w 657620"/>
                <a:gd name="connsiteY185" fmla="*/ 199225 h 1847672"/>
                <a:gd name="connsiteX186" fmla="*/ 618797 w 657620"/>
                <a:gd name="connsiteY186" fmla="*/ 201454 h 1847672"/>
                <a:gd name="connsiteX187" fmla="*/ 470098 w 657620"/>
                <a:gd name="connsiteY187" fmla="*/ 424134 h 1847672"/>
                <a:gd name="connsiteX188" fmla="*/ 498687 w 657620"/>
                <a:gd name="connsiteY188" fmla="*/ 405429 h 1847672"/>
                <a:gd name="connsiteX189" fmla="*/ 483180 w 657620"/>
                <a:gd name="connsiteY189" fmla="*/ 383551 h 1847672"/>
                <a:gd name="connsiteX190" fmla="*/ 470098 w 657620"/>
                <a:gd name="connsiteY190" fmla="*/ 424134 h 1847672"/>
                <a:gd name="connsiteX191" fmla="*/ 435157 w 657620"/>
                <a:gd name="connsiteY191" fmla="*/ 555241 h 1847672"/>
                <a:gd name="connsiteX192" fmla="*/ 439477 w 657620"/>
                <a:gd name="connsiteY192" fmla="*/ 524406 h 1847672"/>
                <a:gd name="connsiteX193" fmla="*/ 435157 w 657620"/>
                <a:gd name="connsiteY193" fmla="*/ 555241 h 1847672"/>
                <a:gd name="connsiteX194" fmla="*/ 583778 w 657620"/>
                <a:gd name="connsiteY194" fmla="*/ 303184 h 1847672"/>
                <a:gd name="connsiteX195" fmla="*/ 582861 w 657620"/>
                <a:gd name="connsiteY195" fmla="*/ 309622 h 1847672"/>
                <a:gd name="connsiteX196" fmla="*/ 604472 w 657620"/>
                <a:gd name="connsiteY196" fmla="*/ 314380 h 1847672"/>
                <a:gd name="connsiteX197" fmla="*/ 605655 w 657620"/>
                <a:gd name="connsiteY197" fmla="*/ 309974 h 1847672"/>
                <a:gd name="connsiteX198" fmla="*/ 583778 w 657620"/>
                <a:gd name="connsiteY198" fmla="*/ 303184 h 1847672"/>
                <a:gd name="connsiteX199" fmla="*/ 589024 w 657620"/>
                <a:gd name="connsiteY199" fmla="*/ 108305 h 1847672"/>
                <a:gd name="connsiteX200" fmla="*/ 591819 w 657620"/>
                <a:gd name="connsiteY200" fmla="*/ 120590 h 1847672"/>
                <a:gd name="connsiteX201" fmla="*/ 601660 w 657620"/>
                <a:gd name="connsiteY201" fmla="*/ 125896 h 1847672"/>
                <a:gd name="connsiteX202" fmla="*/ 589024 w 657620"/>
                <a:gd name="connsiteY202" fmla="*/ 108305 h 184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657620" h="1847672">
                  <a:moveTo>
                    <a:pt x="485057" y="307436"/>
                  </a:moveTo>
                  <a:cubicBezTo>
                    <a:pt x="456999" y="299772"/>
                    <a:pt x="431573" y="292837"/>
                    <a:pt x="403695" y="285216"/>
                  </a:cubicBezTo>
                  <a:cubicBezTo>
                    <a:pt x="397798" y="277029"/>
                    <a:pt x="399872" y="268586"/>
                    <a:pt x="408582" y="258590"/>
                  </a:cubicBezTo>
                  <a:cubicBezTo>
                    <a:pt x="425495" y="239199"/>
                    <a:pt x="441689" y="219020"/>
                    <a:pt x="456391" y="197931"/>
                  </a:cubicBezTo>
                  <a:cubicBezTo>
                    <a:pt x="494007" y="144036"/>
                    <a:pt x="530569" y="89420"/>
                    <a:pt x="567705" y="35182"/>
                  </a:cubicBezTo>
                  <a:cubicBezTo>
                    <a:pt x="574383" y="25418"/>
                    <a:pt x="581481" y="15877"/>
                    <a:pt x="588956" y="6704"/>
                  </a:cubicBezTo>
                  <a:cubicBezTo>
                    <a:pt x="596988" y="-3188"/>
                    <a:pt x="608921" y="-2203"/>
                    <a:pt x="611913" y="10125"/>
                  </a:cubicBezTo>
                  <a:cubicBezTo>
                    <a:pt x="617468" y="33339"/>
                    <a:pt x="620897" y="57162"/>
                    <a:pt x="623743" y="80933"/>
                  </a:cubicBezTo>
                  <a:cubicBezTo>
                    <a:pt x="632624" y="155317"/>
                    <a:pt x="640751" y="229786"/>
                    <a:pt x="649486" y="304213"/>
                  </a:cubicBezTo>
                  <a:cubicBezTo>
                    <a:pt x="650215" y="310325"/>
                    <a:pt x="654201" y="315966"/>
                    <a:pt x="655461" y="322121"/>
                  </a:cubicBezTo>
                  <a:cubicBezTo>
                    <a:pt x="656782" y="328550"/>
                    <a:pt x="658890" y="336205"/>
                    <a:pt x="656610" y="341649"/>
                  </a:cubicBezTo>
                  <a:cubicBezTo>
                    <a:pt x="652821" y="350770"/>
                    <a:pt x="643666" y="350299"/>
                    <a:pt x="634939" y="348155"/>
                  </a:cubicBezTo>
                  <a:cubicBezTo>
                    <a:pt x="619868" y="344358"/>
                    <a:pt x="604721" y="340869"/>
                    <a:pt x="589376" y="337217"/>
                  </a:cubicBezTo>
                  <a:cubicBezTo>
                    <a:pt x="582081" y="359188"/>
                    <a:pt x="574991" y="378896"/>
                    <a:pt x="569042" y="398956"/>
                  </a:cubicBezTo>
                  <a:cubicBezTo>
                    <a:pt x="561515" y="424425"/>
                    <a:pt x="555249" y="450228"/>
                    <a:pt x="547902" y="475749"/>
                  </a:cubicBezTo>
                  <a:cubicBezTo>
                    <a:pt x="534401" y="522597"/>
                    <a:pt x="519467" y="569043"/>
                    <a:pt x="507080" y="616175"/>
                  </a:cubicBezTo>
                  <a:cubicBezTo>
                    <a:pt x="495173" y="661497"/>
                    <a:pt x="485769" y="707514"/>
                    <a:pt x="475216" y="753180"/>
                  </a:cubicBezTo>
                  <a:cubicBezTo>
                    <a:pt x="470664" y="772897"/>
                    <a:pt x="465503" y="792477"/>
                    <a:pt x="461406" y="812271"/>
                  </a:cubicBezTo>
                  <a:cubicBezTo>
                    <a:pt x="456622" y="835511"/>
                    <a:pt x="453682" y="859179"/>
                    <a:pt x="448118" y="882239"/>
                  </a:cubicBezTo>
                  <a:cubicBezTo>
                    <a:pt x="443455" y="901622"/>
                    <a:pt x="435242" y="920173"/>
                    <a:pt x="430296" y="939529"/>
                  </a:cubicBezTo>
                  <a:cubicBezTo>
                    <a:pt x="414120" y="1002897"/>
                    <a:pt x="398261" y="1066342"/>
                    <a:pt x="383327" y="1130028"/>
                  </a:cubicBezTo>
                  <a:cubicBezTo>
                    <a:pt x="379795" y="1145184"/>
                    <a:pt x="380361" y="1161283"/>
                    <a:pt x="378750" y="1180237"/>
                  </a:cubicBezTo>
                  <a:cubicBezTo>
                    <a:pt x="412259" y="1200433"/>
                    <a:pt x="446824" y="1221462"/>
                    <a:pt x="481568" y="1242139"/>
                  </a:cubicBezTo>
                  <a:cubicBezTo>
                    <a:pt x="497479" y="1251586"/>
                    <a:pt x="501491" y="1260029"/>
                    <a:pt x="495610" y="1277955"/>
                  </a:cubicBezTo>
                  <a:cubicBezTo>
                    <a:pt x="467321" y="1364065"/>
                    <a:pt x="446061" y="1451882"/>
                    <a:pt x="432551" y="1541422"/>
                  </a:cubicBezTo>
                  <a:cubicBezTo>
                    <a:pt x="422924" y="1605235"/>
                    <a:pt x="415286" y="1669341"/>
                    <a:pt x="406267" y="1733257"/>
                  </a:cubicBezTo>
                  <a:cubicBezTo>
                    <a:pt x="403841" y="1750617"/>
                    <a:pt x="399075" y="1767659"/>
                    <a:pt x="396409" y="1784992"/>
                  </a:cubicBezTo>
                  <a:cubicBezTo>
                    <a:pt x="394189" y="1799411"/>
                    <a:pt x="394129" y="1814104"/>
                    <a:pt x="391745" y="1828464"/>
                  </a:cubicBezTo>
                  <a:cubicBezTo>
                    <a:pt x="390640" y="1835073"/>
                    <a:pt x="387648" y="1842865"/>
                    <a:pt x="382821" y="1846860"/>
                  </a:cubicBezTo>
                  <a:cubicBezTo>
                    <a:pt x="380121" y="1849106"/>
                    <a:pt x="370451" y="1846337"/>
                    <a:pt x="366405" y="1842908"/>
                  </a:cubicBezTo>
                  <a:cubicBezTo>
                    <a:pt x="343928" y="1823800"/>
                    <a:pt x="321708" y="1804315"/>
                    <a:pt x="300354" y="1783955"/>
                  </a:cubicBezTo>
                  <a:cubicBezTo>
                    <a:pt x="270342" y="1755366"/>
                    <a:pt x="241169" y="1725876"/>
                    <a:pt x="211714" y="1696859"/>
                  </a:cubicBezTo>
                  <a:cubicBezTo>
                    <a:pt x="191183" y="1703228"/>
                    <a:pt x="173875" y="1709589"/>
                    <a:pt x="156088" y="1713952"/>
                  </a:cubicBezTo>
                  <a:cubicBezTo>
                    <a:pt x="110387" y="1725113"/>
                    <a:pt x="64542" y="1735563"/>
                    <a:pt x="18653" y="1745928"/>
                  </a:cubicBezTo>
                  <a:cubicBezTo>
                    <a:pt x="5126" y="1749014"/>
                    <a:pt x="-3232" y="1737843"/>
                    <a:pt x="1191" y="1723253"/>
                  </a:cubicBezTo>
                  <a:cubicBezTo>
                    <a:pt x="9198" y="1696832"/>
                    <a:pt x="17967" y="1670567"/>
                    <a:pt x="25185" y="1643923"/>
                  </a:cubicBezTo>
                  <a:cubicBezTo>
                    <a:pt x="30997" y="1622535"/>
                    <a:pt x="35592" y="1600761"/>
                    <a:pt x="39536" y="1578935"/>
                  </a:cubicBezTo>
                  <a:cubicBezTo>
                    <a:pt x="41087" y="1570320"/>
                    <a:pt x="39399" y="1561139"/>
                    <a:pt x="39141" y="1548777"/>
                  </a:cubicBezTo>
                  <a:cubicBezTo>
                    <a:pt x="62776" y="1531495"/>
                    <a:pt x="60101" y="1499382"/>
                    <a:pt x="68854" y="1472190"/>
                  </a:cubicBezTo>
                  <a:cubicBezTo>
                    <a:pt x="89171" y="1408883"/>
                    <a:pt x="107053" y="1344820"/>
                    <a:pt x="126787" y="1281289"/>
                  </a:cubicBezTo>
                  <a:cubicBezTo>
                    <a:pt x="130276" y="1270059"/>
                    <a:pt x="138162" y="1260218"/>
                    <a:pt x="143314" y="1249391"/>
                  </a:cubicBezTo>
                  <a:cubicBezTo>
                    <a:pt x="148501" y="1238461"/>
                    <a:pt x="157005" y="1234569"/>
                    <a:pt x="168423" y="1230634"/>
                  </a:cubicBezTo>
                  <a:cubicBezTo>
                    <a:pt x="196944" y="1220724"/>
                    <a:pt x="224633" y="1208235"/>
                    <a:pt x="251851" y="1195050"/>
                  </a:cubicBezTo>
                  <a:cubicBezTo>
                    <a:pt x="257869" y="1192135"/>
                    <a:pt x="262909" y="1182774"/>
                    <a:pt x="264341" y="1175556"/>
                  </a:cubicBezTo>
                  <a:cubicBezTo>
                    <a:pt x="270547" y="1143829"/>
                    <a:pt x="274714" y="1111759"/>
                    <a:pt x="280629" y="1079947"/>
                  </a:cubicBezTo>
                  <a:cubicBezTo>
                    <a:pt x="285841" y="1051855"/>
                    <a:pt x="291704" y="1023789"/>
                    <a:pt x="298434" y="996014"/>
                  </a:cubicBezTo>
                  <a:cubicBezTo>
                    <a:pt x="313641" y="933237"/>
                    <a:pt x="328883" y="870444"/>
                    <a:pt x="345385" y="808002"/>
                  </a:cubicBezTo>
                  <a:cubicBezTo>
                    <a:pt x="362608" y="743014"/>
                    <a:pt x="384459" y="679088"/>
                    <a:pt x="398492" y="613457"/>
                  </a:cubicBezTo>
                  <a:cubicBezTo>
                    <a:pt x="409653" y="561242"/>
                    <a:pt x="427716" y="511230"/>
                    <a:pt x="439177" y="459169"/>
                  </a:cubicBezTo>
                  <a:cubicBezTo>
                    <a:pt x="450038" y="409766"/>
                    <a:pt x="468229" y="361992"/>
                    <a:pt x="485057" y="307436"/>
                  </a:cubicBezTo>
                  <a:close/>
                  <a:moveTo>
                    <a:pt x="326397" y="962401"/>
                  </a:moveTo>
                  <a:cubicBezTo>
                    <a:pt x="320302" y="994436"/>
                    <a:pt x="314644" y="1025109"/>
                    <a:pt x="308601" y="1055738"/>
                  </a:cubicBezTo>
                  <a:cubicBezTo>
                    <a:pt x="293590" y="1131630"/>
                    <a:pt x="276162" y="1207128"/>
                    <a:pt x="264452" y="1283535"/>
                  </a:cubicBezTo>
                  <a:cubicBezTo>
                    <a:pt x="260098" y="1311885"/>
                    <a:pt x="252254" y="1338502"/>
                    <a:pt x="245096" y="1365763"/>
                  </a:cubicBezTo>
                  <a:cubicBezTo>
                    <a:pt x="242087" y="1377215"/>
                    <a:pt x="240784" y="1389311"/>
                    <a:pt x="239935" y="1401227"/>
                  </a:cubicBezTo>
                  <a:cubicBezTo>
                    <a:pt x="238752" y="1417866"/>
                    <a:pt x="246767" y="1429028"/>
                    <a:pt x="264324" y="1436083"/>
                  </a:cubicBezTo>
                  <a:cubicBezTo>
                    <a:pt x="278451" y="1441784"/>
                    <a:pt x="284426" y="1429714"/>
                    <a:pt x="290796" y="1421638"/>
                  </a:cubicBezTo>
                  <a:cubicBezTo>
                    <a:pt x="296942" y="1413846"/>
                    <a:pt x="301889" y="1404468"/>
                    <a:pt x="305069" y="1395021"/>
                  </a:cubicBezTo>
                  <a:cubicBezTo>
                    <a:pt x="310855" y="1377782"/>
                    <a:pt x="315587" y="1360096"/>
                    <a:pt x="319599" y="1342317"/>
                  </a:cubicBezTo>
                  <a:cubicBezTo>
                    <a:pt x="328463" y="1302935"/>
                    <a:pt x="336839" y="1263433"/>
                    <a:pt x="345034" y="1223854"/>
                  </a:cubicBezTo>
                  <a:cubicBezTo>
                    <a:pt x="354189" y="1179680"/>
                    <a:pt x="362453" y="1135308"/>
                    <a:pt x="371935" y="1091211"/>
                  </a:cubicBezTo>
                  <a:cubicBezTo>
                    <a:pt x="379984" y="1053646"/>
                    <a:pt x="389217" y="1016356"/>
                    <a:pt x="398783" y="975277"/>
                  </a:cubicBezTo>
                  <a:cubicBezTo>
                    <a:pt x="375295" y="971085"/>
                    <a:pt x="352355" y="966996"/>
                    <a:pt x="326397" y="962401"/>
                  </a:cubicBezTo>
                  <a:close/>
                  <a:moveTo>
                    <a:pt x="463746" y="561576"/>
                  </a:moveTo>
                  <a:cubicBezTo>
                    <a:pt x="424767" y="594503"/>
                    <a:pt x="424801" y="594503"/>
                    <a:pt x="412619" y="637786"/>
                  </a:cubicBezTo>
                  <a:cubicBezTo>
                    <a:pt x="397618" y="690953"/>
                    <a:pt x="382153" y="744008"/>
                    <a:pt x="367742" y="797337"/>
                  </a:cubicBezTo>
                  <a:cubicBezTo>
                    <a:pt x="362788" y="815640"/>
                    <a:pt x="360396" y="834628"/>
                    <a:pt x="356264" y="856359"/>
                  </a:cubicBezTo>
                  <a:cubicBezTo>
                    <a:pt x="380241" y="861708"/>
                    <a:pt x="401192" y="866389"/>
                    <a:pt x="424518" y="871618"/>
                  </a:cubicBezTo>
                  <a:cubicBezTo>
                    <a:pt x="435594" y="827752"/>
                    <a:pt x="446489" y="786193"/>
                    <a:pt x="456536" y="744445"/>
                  </a:cubicBezTo>
                  <a:cubicBezTo>
                    <a:pt x="465812" y="705903"/>
                    <a:pt x="471127" y="666101"/>
                    <a:pt x="483891" y="628828"/>
                  </a:cubicBezTo>
                  <a:cubicBezTo>
                    <a:pt x="494273" y="598524"/>
                    <a:pt x="484474" y="579904"/>
                    <a:pt x="463746" y="561576"/>
                  </a:cubicBezTo>
                  <a:close/>
                  <a:moveTo>
                    <a:pt x="258340" y="1524903"/>
                  </a:moveTo>
                  <a:cubicBezTo>
                    <a:pt x="255391" y="1537813"/>
                    <a:pt x="254243" y="1547826"/>
                    <a:pt x="250814" y="1556972"/>
                  </a:cubicBezTo>
                  <a:cubicBezTo>
                    <a:pt x="240972" y="1583144"/>
                    <a:pt x="243458" y="1604164"/>
                    <a:pt x="265241" y="1625501"/>
                  </a:cubicBezTo>
                  <a:cubicBezTo>
                    <a:pt x="298734" y="1658351"/>
                    <a:pt x="328326" y="1695152"/>
                    <a:pt x="360001" y="1729880"/>
                  </a:cubicBezTo>
                  <a:cubicBezTo>
                    <a:pt x="366422" y="1736900"/>
                    <a:pt x="372997" y="1745970"/>
                    <a:pt x="386465" y="1741941"/>
                  </a:cubicBezTo>
                  <a:cubicBezTo>
                    <a:pt x="389808" y="1713078"/>
                    <a:pt x="393160" y="1684128"/>
                    <a:pt x="396237" y="1657450"/>
                  </a:cubicBezTo>
                  <a:cubicBezTo>
                    <a:pt x="350683" y="1613662"/>
                    <a:pt x="306483" y="1571203"/>
                    <a:pt x="258340" y="1524903"/>
                  </a:cubicBezTo>
                  <a:close/>
                  <a:moveTo>
                    <a:pt x="393511" y="1627155"/>
                  </a:moveTo>
                  <a:cubicBezTo>
                    <a:pt x="395946" y="1626144"/>
                    <a:pt x="398355" y="1625158"/>
                    <a:pt x="400772" y="1624146"/>
                  </a:cubicBezTo>
                  <a:cubicBezTo>
                    <a:pt x="404904" y="1601721"/>
                    <a:pt x="408393" y="1579149"/>
                    <a:pt x="413382" y="1556895"/>
                  </a:cubicBezTo>
                  <a:cubicBezTo>
                    <a:pt x="416992" y="1540736"/>
                    <a:pt x="410125" y="1531135"/>
                    <a:pt x="398158" y="1521774"/>
                  </a:cubicBezTo>
                  <a:cubicBezTo>
                    <a:pt x="389028" y="1514582"/>
                    <a:pt x="381699" y="1504963"/>
                    <a:pt x="374052" y="1495988"/>
                  </a:cubicBezTo>
                  <a:cubicBezTo>
                    <a:pt x="355844" y="1474548"/>
                    <a:pt x="337910" y="1452859"/>
                    <a:pt x="320688" y="1432277"/>
                  </a:cubicBezTo>
                  <a:cubicBezTo>
                    <a:pt x="312304" y="1442383"/>
                    <a:pt x="306963" y="1454942"/>
                    <a:pt x="298262" y="1458071"/>
                  </a:cubicBezTo>
                  <a:cubicBezTo>
                    <a:pt x="277345" y="1465607"/>
                    <a:pt x="273505" y="1482392"/>
                    <a:pt x="266596" y="1502785"/>
                  </a:cubicBezTo>
                  <a:cubicBezTo>
                    <a:pt x="308601" y="1543976"/>
                    <a:pt x="351043" y="1585562"/>
                    <a:pt x="393511" y="1627155"/>
                  </a:cubicBezTo>
                  <a:close/>
                  <a:moveTo>
                    <a:pt x="42099" y="1646572"/>
                  </a:moveTo>
                  <a:cubicBezTo>
                    <a:pt x="104215" y="1627413"/>
                    <a:pt x="164694" y="1608733"/>
                    <a:pt x="224933" y="1590114"/>
                  </a:cubicBezTo>
                  <a:cubicBezTo>
                    <a:pt x="230077" y="1568417"/>
                    <a:pt x="234637" y="1549077"/>
                    <a:pt x="240064" y="1526094"/>
                  </a:cubicBezTo>
                  <a:cubicBezTo>
                    <a:pt x="213257" y="1531041"/>
                    <a:pt x="190103" y="1535018"/>
                    <a:pt x="167060" y="1539647"/>
                  </a:cubicBezTo>
                  <a:cubicBezTo>
                    <a:pt x="138085" y="1545451"/>
                    <a:pt x="109213" y="1551915"/>
                    <a:pt x="80247" y="1557873"/>
                  </a:cubicBezTo>
                  <a:cubicBezTo>
                    <a:pt x="63745" y="1561250"/>
                    <a:pt x="55241" y="1570834"/>
                    <a:pt x="52952" y="1587705"/>
                  </a:cubicBezTo>
                  <a:cubicBezTo>
                    <a:pt x="50380" y="1606701"/>
                    <a:pt x="46085" y="1625458"/>
                    <a:pt x="42099" y="1646572"/>
                  </a:cubicBezTo>
                  <a:close/>
                  <a:moveTo>
                    <a:pt x="418637" y="1507723"/>
                  </a:moveTo>
                  <a:cubicBezTo>
                    <a:pt x="426267" y="1469833"/>
                    <a:pt x="433288" y="1434909"/>
                    <a:pt x="439503" y="1404039"/>
                  </a:cubicBezTo>
                  <a:cubicBezTo>
                    <a:pt x="410022" y="1372004"/>
                    <a:pt x="382890" y="1342548"/>
                    <a:pt x="353641" y="1310770"/>
                  </a:cubicBezTo>
                  <a:cubicBezTo>
                    <a:pt x="349192" y="1331113"/>
                    <a:pt x="348300" y="1349132"/>
                    <a:pt x="341322" y="1364391"/>
                  </a:cubicBezTo>
                  <a:cubicBezTo>
                    <a:pt x="327477" y="1394558"/>
                    <a:pt x="329012" y="1419186"/>
                    <a:pt x="353906" y="1443438"/>
                  </a:cubicBezTo>
                  <a:cubicBezTo>
                    <a:pt x="374806" y="1463763"/>
                    <a:pt x="388565" y="1491264"/>
                    <a:pt x="418637" y="1507723"/>
                  </a:cubicBezTo>
                  <a:close/>
                  <a:moveTo>
                    <a:pt x="514247" y="290042"/>
                  </a:moveTo>
                  <a:cubicBezTo>
                    <a:pt x="538190" y="237708"/>
                    <a:pt x="576363" y="98070"/>
                    <a:pt x="576414" y="58928"/>
                  </a:cubicBezTo>
                  <a:cubicBezTo>
                    <a:pt x="531152" y="132977"/>
                    <a:pt x="475465" y="193722"/>
                    <a:pt x="436940" y="267248"/>
                  </a:cubicBezTo>
                  <a:cubicBezTo>
                    <a:pt x="464217" y="275289"/>
                    <a:pt x="488675" y="282507"/>
                    <a:pt x="514247" y="290042"/>
                  </a:cubicBezTo>
                  <a:close/>
                  <a:moveTo>
                    <a:pt x="474299" y="1268945"/>
                  </a:moveTo>
                  <a:cubicBezTo>
                    <a:pt x="442143" y="1244299"/>
                    <a:pt x="413511" y="1220047"/>
                    <a:pt x="372912" y="1208020"/>
                  </a:cubicBezTo>
                  <a:cubicBezTo>
                    <a:pt x="368788" y="1227943"/>
                    <a:pt x="366722" y="1246202"/>
                    <a:pt x="360936" y="1263184"/>
                  </a:cubicBezTo>
                  <a:cubicBezTo>
                    <a:pt x="356641" y="1275820"/>
                    <a:pt x="359684" y="1284958"/>
                    <a:pt x="367014" y="1293754"/>
                  </a:cubicBezTo>
                  <a:cubicBezTo>
                    <a:pt x="385856" y="1316462"/>
                    <a:pt x="404716" y="1339179"/>
                    <a:pt x="424561" y="1360988"/>
                  </a:cubicBezTo>
                  <a:cubicBezTo>
                    <a:pt x="429404" y="1366286"/>
                    <a:pt x="438131" y="1368060"/>
                    <a:pt x="447235" y="1372535"/>
                  </a:cubicBezTo>
                  <a:cubicBezTo>
                    <a:pt x="456734" y="1336256"/>
                    <a:pt x="465315" y="1303381"/>
                    <a:pt x="474299" y="1268945"/>
                  </a:cubicBezTo>
                  <a:close/>
                  <a:moveTo>
                    <a:pt x="64293" y="1543291"/>
                  </a:moveTo>
                  <a:cubicBezTo>
                    <a:pt x="131159" y="1526711"/>
                    <a:pt x="190789" y="1511907"/>
                    <a:pt x="250051" y="1497214"/>
                  </a:cubicBezTo>
                  <a:cubicBezTo>
                    <a:pt x="253128" y="1483437"/>
                    <a:pt x="255691" y="1472011"/>
                    <a:pt x="257929" y="1461980"/>
                  </a:cubicBezTo>
                  <a:cubicBezTo>
                    <a:pt x="233814" y="1441329"/>
                    <a:pt x="209863" y="1436117"/>
                    <a:pt x="182945" y="1450691"/>
                  </a:cubicBezTo>
                  <a:cubicBezTo>
                    <a:pt x="177450" y="1453674"/>
                    <a:pt x="170584" y="1454128"/>
                    <a:pt x="164334" y="1455757"/>
                  </a:cubicBezTo>
                  <a:cubicBezTo>
                    <a:pt x="138591" y="1462461"/>
                    <a:pt x="112865" y="1469181"/>
                    <a:pt x="86453" y="1476082"/>
                  </a:cubicBezTo>
                  <a:cubicBezTo>
                    <a:pt x="79569" y="1496965"/>
                    <a:pt x="73054" y="1516733"/>
                    <a:pt x="64293" y="1543291"/>
                  </a:cubicBezTo>
                  <a:close/>
                  <a:moveTo>
                    <a:pt x="90491" y="1454737"/>
                  </a:moveTo>
                  <a:cubicBezTo>
                    <a:pt x="130396" y="1442907"/>
                    <a:pt x="164514" y="1433100"/>
                    <a:pt x="198384" y="1422478"/>
                  </a:cubicBezTo>
                  <a:cubicBezTo>
                    <a:pt x="203048" y="1421012"/>
                    <a:pt x="208928" y="1416280"/>
                    <a:pt x="210069" y="1411968"/>
                  </a:cubicBezTo>
                  <a:cubicBezTo>
                    <a:pt x="216669" y="1387477"/>
                    <a:pt x="221993" y="1362668"/>
                    <a:pt x="228637" y="1334225"/>
                  </a:cubicBezTo>
                  <a:cubicBezTo>
                    <a:pt x="194509" y="1343577"/>
                    <a:pt x="163331" y="1351044"/>
                    <a:pt x="133002" y="1361073"/>
                  </a:cubicBezTo>
                  <a:cubicBezTo>
                    <a:pt x="124558" y="1363842"/>
                    <a:pt x="115308" y="1372904"/>
                    <a:pt x="112136" y="1381253"/>
                  </a:cubicBezTo>
                  <a:cubicBezTo>
                    <a:pt x="103795" y="1403224"/>
                    <a:pt x="98566" y="1426413"/>
                    <a:pt x="90491" y="1454737"/>
                  </a:cubicBezTo>
                  <a:close/>
                  <a:moveTo>
                    <a:pt x="34624" y="1668664"/>
                  </a:moveTo>
                  <a:cubicBezTo>
                    <a:pt x="30209" y="1685560"/>
                    <a:pt x="26634" y="1699336"/>
                    <a:pt x="22014" y="1717029"/>
                  </a:cubicBezTo>
                  <a:cubicBezTo>
                    <a:pt x="75977" y="1707651"/>
                    <a:pt x="127001" y="1701316"/>
                    <a:pt x="175213" y="1681754"/>
                  </a:cubicBezTo>
                  <a:cubicBezTo>
                    <a:pt x="179439" y="1680013"/>
                    <a:pt x="183905" y="1678016"/>
                    <a:pt x="187197" y="1674964"/>
                  </a:cubicBezTo>
                  <a:cubicBezTo>
                    <a:pt x="192366" y="1670172"/>
                    <a:pt x="198110" y="1665115"/>
                    <a:pt x="200939" y="1658934"/>
                  </a:cubicBezTo>
                  <a:cubicBezTo>
                    <a:pt x="206039" y="1647652"/>
                    <a:pt x="209186" y="1635471"/>
                    <a:pt x="215032" y="1618189"/>
                  </a:cubicBezTo>
                  <a:cubicBezTo>
                    <a:pt x="152624" y="1635625"/>
                    <a:pt x="94443" y="1651930"/>
                    <a:pt x="34624" y="1668664"/>
                  </a:cubicBezTo>
                  <a:close/>
                  <a:moveTo>
                    <a:pt x="380010" y="1775691"/>
                  </a:moveTo>
                  <a:cubicBezTo>
                    <a:pt x="321863" y="1733531"/>
                    <a:pt x="284975" y="1675024"/>
                    <a:pt x="234560" y="1622826"/>
                  </a:cubicBezTo>
                  <a:cubicBezTo>
                    <a:pt x="230265" y="1643932"/>
                    <a:pt x="227016" y="1659834"/>
                    <a:pt x="223922" y="1674955"/>
                  </a:cubicBezTo>
                  <a:cubicBezTo>
                    <a:pt x="296839" y="1740544"/>
                    <a:pt x="333958" y="1799745"/>
                    <a:pt x="371266" y="1810856"/>
                  </a:cubicBezTo>
                  <a:cubicBezTo>
                    <a:pt x="374506" y="1797851"/>
                    <a:pt x="377729" y="1784889"/>
                    <a:pt x="380010" y="1775691"/>
                  </a:cubicBezTo>
                  <a:close/>
                  <a:moveTo>
                    <a:pt x="254191" y="1222019"/>
                  </a:moveTo>
                  <a:cubicBezTo>
                    <a:pt x="219610" y="1234578"/>
                    <a:pt x="188689" y="1237612"/>
                    <a:pt x="166220" y="1263493"/>
                  </a:cubicBezTo>
                  <a:cubicBezTo>
                    <a:pt x="145629" y="1287196"/>
                    <a:pt x="135591" y="1314910"/>
                    <a:pt x="121986" y="1344897"/>
                  </a:cubicBezTo>
                  <a:cubicBezTo>
                    <a:pt x="162903" y="1331558"/>
                    <a:pt x="199173" y="1319754"/>
                    <a:pt x="235169" y="1308027"/>
                  </a:cubicBezTo>
                  <a:cubicBezTo>
                    <a:pt x="241332" y="1280098"/>
                    <a:pt x="247076" y="1254234"/>
                    <a:pt x="254191" y="1222019"/>
                  </a:cubicBezTo>
                  <a:close/>
                  <a:moveTo>
                    <a:pt x="468838" y="517480"/>
                  </a:moveTo>
                  <a:cubicBezTo>
                    <a:pt x="475756" y="513862"/>
                    <a:pt x="483283" y="510630"/>
                    <a:pt x="489995" y="506207"/>
                  </a:cubicBezTo>
                  <a:cubicBezTo>
                    <a:pt x="499810" y="499726"/>
                    <a:pt x="511538" y="494094"/>
                    <a:pt x="517890" y="484930"/>
                  </a:cubicBezTo>
                  <a:cubicBezTo>
                    <a:pt x="525468" y="474034"/>
                    <a:pt x="530466" y="460069"/>
                    <a:pt x="532180" y="446876"/>
                  </a:cubicBezTo>
                  <a:cubicBezTo>
                    <a:pt x="533046" y="440190"/>
                    <a:pt x="524199" y="432234"/>
                    <a:pt x="519896" y="425120"/>
                  </a:cubicBezTo>
                  <a:cubicBezTo>
                    <a:pt x="506214" y="431309"/>
                    <a:pt x="495156" y="435826"/>
                    <a:pt x="484551" y="441176"/>
                  </a:cubicBezTo>
                  <a:cubicBezTo>
                    <a:pt x="449473" y="458861"/>
                    <a:pt x="443892" y="484407"/>
                    <a:pt x="468838" y="517480"/>
                  </a:cubicBezTo>
                  <a:close/>
                  <a:moveTo>
                    <a:pt x="509360" y="317706"/>
                  </a:moveTo>
                  <a:cubicBezTo>
                    <a:pt x="484971" y="354473"/>
                    <a:pt x="487243" y="364229"/>
                    <a:pt x="526282" y="390058"/>
                  </a:cubicBezTo>
                  <a:cubicBezTo>
                    <a:pt x="533826" y="387332"/>
                    <a:pt x="542339" y="384254"/>
                    <a:pt x="552411" y="380619"/>
                  </a:cubicBezTo>
                  <a:cubicBezTo>
                    <a:pt x="555077" y="363998"/>
                    <a:pt x="557795" y="347170"/>
                    <a:pt x="560924" y="327847"/>
                  </a:cubicBezTo>
                  <a:cubicBezTo>
                    <a:pt x="542553" y="324238"/>
                    <a:pt x="526737" y="321126"/>
                    <a:pt x="509360" y="317706"/>
                  </a:cubicBezTo>
                  <a:close/>
                  <a:moveTo>
                    <a:pt x="348103" y="876684"/>
                  </a:moveTo>
                  <a:cubicBezTo>
                    <a:pt x="347469" y="885068"/>
                    <a:pt x="346911" y="892612"/>
                    <a:pt x="346303" y="900524"/>
                  </a:cubicBezTo>
                  <a:cubicBezTo>
                    <a:pt x="371351" y="904691"/>
                    <a:pt x="393546" y="908403"/>
                    <a:pt x="415843" y="912132"/>
                  </a:cubicBezTo>
                  <a:cubicBezTo>
                    <a:pt x="418054" y="902599"/>
                    <a:pt x="419786" y="895724"/>
                    <a:pt x="409096" y="893032"/>
                  </a:cubicBezTo>
                  <a:cubicBezTo>
                    <a:pt x="389482" y="888129"/>
                    <a:pt x="370014" y="882599"/>
                    <a:pt x="348103" y="876684"/>
                  </a:cubicBezTo>
                  <a:close/>
                  <a:moveTo>
                    <a:pt x="554983" y="238213"/>
                  </a:moveTo>
                  <a:cubicBezTo>
                    <a:pt x="572308" y="242825"/>
                    <a:pt x="586050" y="247703"/>
                    <a:pt x="600212" y="249966"/>
                  </a:cubicBezTo>
                  <a:cubicBezTo>
                    <a:pt x="612856" y="251998"/>
                    <a:pt x="619251" y="245440"/>
                    <a:pt x="615848" y="232350"/>
                  </a:cubicBezTo>
                  <a:cubicBezTo>
                    <a:pt x="598411" y="228072"/>
                    <a:pt x="581164" y="223871"/>
                    <a:pt x="562450" y="219311"/>
                  </a:cubicBezTo>
                  <a:cubicBezTo>
                    <a:pt x="560349" y="224652"/>
                    <a:pt x="558489" y="229401"/>
                    <a:pt x="554983" y="238213"/>
                  </a:cubicBezTo>
                  <a:close/>
                  <a:moveTo>
                    <a:pt x="333110" y="940781"/>
                  </a:moveTo>
                  <a:cubicBezTo>
                    <a:pt x="359684" y="943370"/>
                    <a:pt x="382787" y="945582"/>
                    <a:pt x="409791" y="948222"/>
                  </a:cubicBezTo>
                  <a:cubicBezTo>
                    <a:pt x="392183" y="930280"/>
                    <a:pt x="356487" y="918844"/>
                    <a:pt x="341185" y="924999"/>
                  </a:cubicBezTo>
                  <a:cubicBezTo>
                    <a:pt x="337919" y="926310"/>
                    <a:pt x="336830" y="933126"/>
                    <a:pt x="333110" y="940781"/>
                  </a:cubicBezTo>
                  <a:close/>
                  <a:moveTo>
                    <a:pt x="544242" y="273249"/>
                  </a:moveTo>
                  <a:cubicBezTo>
                    <a:pt x="570499" y="277038"/>
                    <a:pt x="593182" y="288791"/>
                    <a:pt x="618960" y="287548"/>
                  </a:cubicBezTo>
                  <a:cubicBezTo>
                    <a:pt x="621283" y="287428"/>
                    <a:pt x="623426" y="283373"/>
                    <a:pt x="629727" y="277012"/>
                  </a:cubicBezTo>
                  <a:cubicBezTo>
                    <a:pt x="599912" y="271560"/>
                    <a:pt x="574786" y="266922"/>
                    <a:pt x="549574" y="262696"/>
                  </a:cubicBezTo>
                  <a:cubicBezTo>
                    <a:pt x="548828" y="262602"/>
                    <a:pt x="547302" y="267043"/>
                    <a:pt x="544242" y="273249"/>
                  </a:cubicBezTo>
                  <a:close/>
                  <a:moveTo>
                    <a:pt x="578737" y="164875"/>
                  </a:moveTo>
                  <a:cubicBezTo>
                    <a:pt x="589882" y="168690"/>
                    <a:pt x="598831" y="171750"/>
                    <a:pt x="614330" y="177040"/>
                  </a:cubicBezTo>
                  <a:cubicBezTo>
                    <a:pt x="610413" y="163872"/>
                    <a:pt x="610199" y="155145"/>
                    <a:pt x="605749" y="150311"/>
                  </a:cubicBezTo>
                  <a:cubicBezTo>
                    <a:pt x="600820" y="144970"/>
                    <a:pt x="592025" y="143178"/>
                    <a:pt x="583367" y="139107"/>
                  </a:cubicBezTo>
                  <a:cubicBezTo>
                    <a:pt x="581832" y="147662"/>
                    <a:pt x="580589" y="154631"/>
                    <a:pt x="578737" y="164875"/>
                  </a:cubicBezTo>
                  <a:close/>
                  <a:moveTo>
                    <a:pt x="483591" y="541482"/>
                  </a:moveTo>
                  <a:cubicBezTo>
                    <a:pt x="489901" y="551718"/>
                    <a:pt x="494384" y="558962"/>
                    <a:pt x="498833" y="566240"/>
                  </a:cubicBezTo>
                  <a:cubicBezTo>
                    <a:pt x="500591" y="565931"/>
                    <a:pt x="502314" y="565631"/>
                    <a:pt x="504054" y="565323"/>
                  </a:cubicBezTo>
                  <a:cubicBezTo>
                    <a:pt x="506214" y="552241"/>
                    <a:pt x="508434" y="539134"/>
                    <a:pt x="511598" y="520051"/>
                  </a:cubicBezTo>
                  <a:cubicBezTo>
                    <a:pt x="499116" y="529627"/>
                    <a:pt x="492129" y="534951"/>
                    <a:pt x="483591" y="541482"/>
                  </a:cubicBezTo>
                  <a:close/>
                  <a:moveTo>
                    <a:pt x="618797" y="201454"/>
                  </a:moveTo>
                  <a:cubicBezTo>
                    <a:pt x="600057" y="194622"/>
                    <a:pt x="586898" y="189822"/>
                    <a:pt x="571005" y="184052"/>
                  </a:cubicBezTo>
                  <a:cubicBezTo>
                    <a:pt x="572308" y="190301"/>
                    <a:pt x="571682" y="196705"/>
                    <a:pt x="574511" y="199225"/>
                  </a:cubicBezTo>
                  <a:cubicBezTo>
                    <a:pt x="585630" y="209230"/>
                    <a:pt x="598617" y="210712"/>
                    <a:pt x="618797" y="201454"/>
                  </a:cubicBezTo>
                  <a:close/>
                  <a:moveTo>
                    <a:pt x="470098" y="424134"/>
                  </a:moveTo>
                  <a:cubicBezTo>
                    <a:pt x="482614" y="415947"/>
                    <a:pt x="490004" y="411112"/>
                    <a:pt x="498687" y="405429"/>
                  </a:cubicBezTo>
                  <a:cubicBezTo>
                    <a:pt x="493484" y="398073"/>
                    <a:pt x="489481" y="392467"/>
                    <a:pt x="483180" y="383551"/>
                  </a:cubicBezTo>
                  <a:cubicBezTo>
                    <a:pt x="478748" y="397276"/>
                    <a:pt x="475542" y="407254"/>
                    <a:pt x="470098" y="424134"/>
                  </a:cubicBezTo>
                  <a:close/>
                  <a:moveTo>
                    <a:pt x="435157" y="555241"/>
                  </a:moveTo>
                  <a:cubicBezTo>
                    <a:pt x="451916" y="535448"/>
                    <a:pt x="451916" y="535448"/>
                    <a:pt x="439477" y="524406"/>
                  </a:cubicBezTo>
                  <a:cubicBezTo>
                    <a:pt x="438234" y="533287"/>
                    <a:pt x="437163" y="541011"/>
                    <a:pt x="435157" y="555241"/>
                  </a:cubicBezTo>
                  <a:close/>
                  <a:moveTo>
                    <a:pt x="583778" y="303184"/>
                  </a:moveTo>
                  <a:cubicBezTo>
                    <a:pt x="583469" y="305336"/>
                    <a:pt x="583144" y="307487"/>
                    <a:pt x="582861" y="309622"/>
                  </a:cubicBezTo>
                  <a:cubicBezTo>
                    <a:pt x="590045" y="311234"/>
                    <a:pt x="597263" y="312811"/>
                    <a:pt x="604472" y="314380"/>
                  </a:cubicBezTo>
                  <a:cubicBezTo>
                    <a:pt x="604866" y="312897"/>
                    <a:pt x="605261" y="311448"/>
                    <a:pt x="605655" y="309974"/>
                  </a:cubicBezTo>
                  <a:cubicBezTo>
                    <a:pt x="598343" y="307727"/>
                    <a:pt x="591065" y="305447"/>
                    <a:pt x="583778" y="303184"/>
                  </a:cubicBezTo>
                  <a:close/>
                  <a:moveTo>
                    <a:pt x="589024" y="108305"/>
                  </a:moveTo>
                  <a:cubicBezTo>
                    <a:pt x="590207" y="114066"/>
                    <a:pt x="589950" y="118147"/>
                    <a:pt x="591819" y="120590"/>
                  </a:cubicBezTo>
                  <a:cubicBezTo>
                    <a:pt x="593731" y="123076"/>
                    <a:pt x="597743" y="123959"/>
                    <a:pt x="601660" y="125896"/>
                  </a:cubicBezTo>
                  <a:cubicBezTo>
                    <a:pt x="607841" y="114495"/>
                    <a:pt x="604112" y="109891"/>
                    <a:pt x="589024" y="108305"/>
                  </a:cubicBezTo>
                  <a:close/>
                </a:path>
              </a:pathLst>
            </a:custGeom>
            <a:solidFill>
              <a:srgbClr val="1B1464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733BA3DF-C702-63D1-961E-620C793B3A6B}"/>
                </a:ext>
              </a:extLst>
            </p:cNvPr>
            <p:cNvSpPr/>
            <p:nvPr/>
          </p:nvSpPr>
          <p:spPr>
            <a:xfrm>
              <a:off x="8338982" y="6827466"/>
              <a:ext cx="158962" cy="475142"/>
            </a:xfrm>
            <a:custGeom>
              <a:avLst/>
              <a:gdLst>
                <a:gd name="connsiteX0" fmla="*/ 86576 w 158962"/>
                <a:gd name="connsiteY0" fmla="*/ 0 h 475142"/>
                <a:gd name="connsiteX1" fmla="*/ 158962 w 158962"/>
                <a:gd name="connsiteY1" fmla="*/ 12859 h 475142"/>
                <a:gd name="connsiteX2" fmla="*/ 132113 w 158962"/>
                <a:gd name="connsiteY2" fmla="*/ 128793 h 475142"/>
                <a:gd name="connsiteX3" fmla="*/ 105213 w 158962"/>
                <a:gd name="connsiteY3" fmla="*/ 261436 h 475142"/>
                <a:gd name="connsiteX4" fmla="*/ 79778 w 158962"/>
                <a:gd name="connsiteY4" fmla="*/ 379899 h 475142"/>
                <a:gd name="connsiteX5" fmla="*/ 65248 w 158962"/>
                <a:gd name="connsiteY5" fmla="*/ 432603 h 475142"/>
                <a:gd name="connsiteX6" fmla="*/ 50975 w 158962"/>
                <a:gd name="connsiteY6" fmla="*/ 459220 h 475142"/>
                <a:gd name="connsiteX7" fmla="*/ 24503 w 158962"/>
                <a:gd name="connsiteY7" fmla="*/ 473665 h 475142"/>
                <a:gd name="connsiteX8" fmla="*/ 114 w 158962"/>
                <a:gd name="connsiteY8" fmla="*/ 438809 h 475142"/>
                <a:gd name="connsiteX9" fmla="*/ 5275 w 158962"/>
                <a:gd name="connsiteY9" fmla="*/ 403345 h 475142"/>
                <a:gd name="connsiteX10" fmla="*/ 24631 w 158962"/>
                <a:gd name="connsiteY10" fmla="*/ 321117 h 475142"/>
                <a:gd name="connsiteX11" fmla="*/ 68780 w 158962"/>
                <a:gd name="connsiteY11" fmla="*/ 93320 h 475142"/>
                <a:gd name="connsiteX12" fmla="*/ 86576 w 158962"/>
                <a:gd name="connsiteY12" fmla="*/ 0 h 47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62" h="475142">
                  <a:moveTo>
                    <a:pt x="86576" y="0"/>
                  </a:moveTo>
                  <a:cubicBezTo>
                    <a:pt x="112525" y="4595"/>
                    <a:pt x="135465" y="8684"/>
                    <a:pt x="158962" y="12859"/>
                  </a:cubicBezTo>
                  <a:cubicBezTo>
                    <a:pt x="149387" y="53938"/>
                    <a:pt x="140154" y="91237"/>
                    <a:pt x="132113" y="128793"/>
                  </a:cubicBezTo>
                  <a:cubicBezTo>
                    <a:pt x="122641" y="172890"/>
                    <a:pt x="114368" y="217253"/>
                    <a:pt x="105213" y="261436"/>
                  </a:cubicBezTo>
                  <a:cubicBezTo>
                    <a:pt x="97009" y="301015"/>
                    <a:pt x="88642" y="340517"/>
                    <a:pt x="79778" y="379899"/>
                  </a:cubicBezTo>
                  <a:cubicBezTo>
                    <a:pt x="75766" y="397678"/>
                    <a:pt x="71034" y="415372"/>
                    <a:pt x="65248" y="432603"/>
                  </a:cubicBezTo>
                  <a:cubicBezTo>
                    <a:pt x="62067" y="442058"/>
                    <a:pt x="57121" y="451428"/>
                    <a:pt x="50975" y="459220"/>
                  </a:cubicBezTo>
                  <a:cubicBezTo>
                    <a:pt x="44597" y="467287"/>
                    <a:pt x="38630" y="479366"/>
                    <a:pt x="24503" y="473665"/>
                  </a:cubicBezTo>
                  <a:cubicBezTo>
                    <a:pt x="6955" y="466618"/>
                    <a:pt x="-1069" y="455457"/>
                    <a:pt x="114" y="438809"/>
                  </a:cubicBezTo>
                  <a:cubicBezTo>
                    <a:pt x="963" y="426893"/>
                    <a:pt x="2266" y="414798"/>
                    <a:pt x="5275" y="403345"/>
                  </a:cubicBezTo>
                  <a:cubicBezTo>
                    <a:pt x="12424" y="376084"/>
                    <a:pt x="20276" y="349466"/>
                    <a:pt x="24631" y="321117"/>
                  </a:cubicBezTo>
                  <a:cubicBezTo>
                    <a:pt x="36341" y="244711"/>
                    <a:pt x="53769" y="169204"/>
                    <a:pt x="68780" y="93320"/>
                  </a:cubicBezTo>
                  <a:cubicBezTo>
                    <a:pt x="74823" y="62708"/>
                    <a:pt x="80481" y="32035"/>
                    <a:pt x="86576" y="0"/>
                  </a:cubicBezTo>
                  <a:close/>
                </a:path>
              </a:pathLst>
            </a:custGeom>
            <a:solidFill>
              <a:srgbClr val="E0374A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09A3D0A2-037F-5E61-F633-93C5B216E09F}"/>
                </a:ext>
              </a:extLst>
            </p:cNvPr>
            <p:cNvSpPr/>
            <p:nvPr/>
          </p:nvSpPr>
          <p:spPr>
            <a:xfrm>
              <a:off x="8455424" y="6426642"/>
              <a:ext cx="131806" cy="310041"/>
            </a:xfrm>
            <a:custGeom>
              <a:avLst/>
              <a:gdLst>
                <a:gd name="connsiteX0" fmla="*/ 107482 w 131806"/>
                <a:gd name="connsiteY0" fmla="*/ 0 h 310041"/>
                <a:gd name="connsiteX1" fmla="*/ 127627 w 131806"/>
                <a:gd name="connsiteY1" fmla="*/ 67252 h 310041"/>
                <a:gd name="connsiteX2" fmla="*/ 100272 w 131806"/>
                <a:gd name="connsiteY2" fmla="*/ 182869 h 310041"/>
                <a:gd name="connsiteX3" fmla="*/ 68254 w 131806"/>
                <a:gd name="connsiteY3" fmla="*/ 310042 h 310041"/>
                <a:gd name="connsiteX4" fmla="*/ 0 w 131806"/>
                <a:gd name="connsiteY4" fmla="*/ 294783 h 310041"/>
                <a:gd name="connsiteX5" fmla="*/ 11478 w 131806"/>
                <a:gd name="connsiteY5" fmla="*/ 235761 h 310041"/>
                <a:gd name="connsiteX6" fmla="*/ 56356 w 131806"/>
                <a:gd name="connsiteY6" fmla="*/ 76210 h 310041"/>
                <a:gd name="connsiteX7" fmla="*/ 107482 w 131806"/>
                <a:gd name="connsiteY7" fmla="*/ 0 h 31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806" h="310041">
                  <a:moveTo>
                    <a:pt x="107482" y="0"/>
                  </a:moveTo>
                  <a:cubicBezTo>
                    <a:pt x="128210" y="18328"/>
                    <a:pt x="138009" y="36947"/>
                    <a:pt x="127627" y="67252"/>
                  </a:cubicBezTo>
                  <a:cubicBezTo>
                    <a:pt x="114863" y="104533"/>
                    <a:pt x="109557" y="144327"/>
                    <a:pt x="100272" y="182869"/>
                  </a:cubicBezTo>
                  <a:cubicBezTo>
                    <a:pt x="90226" y="224617"/>
                    <a:pt x="79330" y="266176"/>
                    <a:pt x="68254" y="310042"/>
                  </a:cubicBezTo>
                  <a:cubicBezTo>
                    <a:pt x="44928" y="304812"/>
                    <a:pt x="23977" y="300132"/>
                    <a:pt x="0" y="294783"/>
                  </a:cubicBezTo>
                  <a:cubicBezTo>
                    <a:pt x="4132" y="273051"/>
                    <a:pt x="6532" y="254063"/>
                    <a:pt x="11478" y="235761"/>
                  </a:cubicBezTo>
                  <a:cubicBezTo>
                    <a:pt x="25889" y="182423"/>
                    <a:pt x="41354" y="129377"/>
                    <a:pt x="56356" y="76210"/>
                  </a:cubicBezTo>
                  <a:cubicBezTo>
                    <a:pt x="68537" y="32927"/>
                    <a:pt x="68503" y="32927"/>
                    <a:pt x="107482" y="0"/>
                  </a:cubicBezTo>
                  <a:close/>
                </a:path>
              </a:pathLst>
            </a:custGeom>
            <a:solidFill>
              <a:srgbClr val="E0374A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A5810E36-55B3-460F-0C35-00317CF6BBF6}"/>
                </a:ext>
              </a:extLst>
            </p:cNvPr>
            <p:cNvSpPr/>
            <p:nvPr/>
          </p:nvSpPr>
          <p:spPr>
            <a:xfrm>
              <a:off x="8344460" y="7389968"/>
              <a:ext cx="150938" cy="218031"/>
            </a:xfrm>
            <a:custGeom>
              <a:avLst/>
              <a:gdLst>
                <a:gd name="connsiteX0" fmla="*/ 13041 w 150938"/>
                <a:gd name="connsiteY0" fmla="*/ 0 h 218031"/>
                <a:gd name="connsiteX1" fmla="*/ 150938 w 150938"/>
                <a:gd name="connsiteY1" fmla="*/ 132548 h 218031"/>
                <a:gd name="connsiteX2" fmla="*/ 141166 w 150938"/>
                <a:gd name="connsiteY2" fmla="*/ 217039 h 218031"/>
                <a:gd name="connsiteX3" fmla="*/ 114702 w 150938"/>
                <a:gd name="connsiteY3" fmla="*/ 204977 h 218031"/>
                <a:gd name="connsiteX4" fmla="*/ 19942 w 150938"/>
                <a:gd name="connsiteY4" fmla="*/ 100598 h 218031"/>
                <a:gd name="connsiteX5" fmla="*/ 5514 w 150938"/>
                <a:gd name="connsiteY5" fmla="*/ 32069 h 218031"/>
                <a:gd name="connsiteX6" fmla="*/ 13041 w 150938"/>
                <a:gd name="connsiteY6" fmla="*/ 0 h 21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938" h="218031">
                  <a:moveTo>
                    <a:pt x="13041" y="0"/>
                  </a:moveTo>
                  <a:cubicBezTo>
                    <a:pt x="61184" y="46300"/>
                    <a:pt x="105384" y="88760"/>
                    <a:pt x="150938" y="132548"/>
                  </a:cubicBezTo>
                  <a:cubicBezTo>
                    <a:pt x="147861" y="159225"/>
                    <a:pt x="144509" y="188175"/>
                    <a:pt x="141166" y="217039"/>
                  </a:cubicBezTo>
                  <a:cubicBezTo>
                    <a:pt x="127690" y="221067"/>
                    <a:pt x="121123" y="211998"/>
                    <a:pt x="114702" y="204977"/>
                  </a:cubicBezTo>
                  <a:cubicBezTo>
                    <a:pt x="83036" y="170250"/>
                    <a:pt x="53435" y="133448"/>
                    <a:pt x="19942" y="100598"/>
                  </a:cubicBezTo>
                  <a:cubicBezTo>
                    <a:pt x="-1841" y="79261"/>
                    <a:pt x="-4335" y="58242"/>
                    <a:pt x="5514" y="32069"/>
                  </a:cubicBezTo>
                  <a:cubicBezTo>
                    <a:pt x="8944" y="22923"/>
                    <a:pt x="10092" y="12910"/>
                    <a:pt x="13041" y="0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A3860473-08DA-B40E-2E1F-D6867F7523B7}"/>
                </a:ext>
              </a:extLst>
            </p:cNvPr>
            <p:cNvSpPr/>
            <p:nvPr/>
          </p:nvSpPr>
          <p:spPr>
            <a:xfrm>
              <a:off x="8365747" y="7297351"/>
              <a:ext cx="147748" cy="194870"/>
            </a:xfrm>
            <a:custGeom>
              <a:avLst/>
              <a:gdLst>
                <a:gd name="connsiteX0" fmla="*/ 126924 w 147748"/>
                <a:gd name="connsiteY0" fmla="*/ 194870 h 194870"/>
                <a:gd name="connsiteX1" fmla="*/ 0 w 147748"/>
                <a:gd name="connsiteY1" fmla="*/ 70509 h 194870"/>
                <a:gd name="connsiteX2" fmla="*/ 31667 w 147748"/>
                <a:gd name="connsiteY2" fmla="*/ 25795 h 194870"/>
                <a:gd name="connsiteX3" fmla="*/ 54092 w 147748"/>
                <a:gd name="connsiteY3" fmla="*/ 0 h 194870"/>
                <a:gd name="connsiteX4" fmla="*/ 107456 w 147748"/>
                <a:gd name="connsiteY4" fmla="*/ 63711 h 194870"/>
                <a:gd name="connsiteX5" fmla="*/ 131562 w 147748"/>
                <a:gd name="connsiteY5" fmla="*/ 89497 h 194870"/>
                <a:gd name="connsiteX6" fmla="*/ 146787 w 147748"/>
                <a:gd name="connsiteY6" fmla="*/ 124618 h 194870"/>
                <a:gd name="connsiteX7" fmla="*/ 134177 w 147748"/>
                <a:gd name="connsiteY7" fmla="*/ 191870 h 194870"/>
                <a:gd name="connsiteX8" fmla="*/ 126924 w 147748"/>
                <a:gd name="connsiteY8" fmla="*/ 194870 h 19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748" h="194870">
                  <a:moveTo>
                    <a:pt x="126924" y="194870"/>
                  </a:moveTo>
                  <a:cubicBezTo>
                    <a:pt x="84465" y="153276"/>
                    <a:pt x="42022" y="111691"/>
                    <a:pt x="0" y="70509"/>
                  </a:cubicBezTo>
                  <a:cubicBezTo>
                    <a:pt x="6909" y="50115"/>
                    <a:pt x="10750" y="33330"/>
                    <a:pt x="31667" y="25795"/>
                  </a:cubicBezTo>
                  <a:cubicBezTo>
                    <a:pt x="40376" y="22674"/>
                    <a:pt x="45717" y="10107"/>
                    <a:pt x="54092" y="0"/>
                  </a:cubicBezTo>
                  <a:cubicBezTo>
                    <a:pt x="71323" y="20574"/>
                    <a:pt x="89248" y="42271"/>
                    <a:pt x="107456" y="63711"/>
                  </a:cubicBezTo>
                  <a:cubicBezTo>
                    <a:pt x="115103" y="72686"/>
                    <a:pt x="122432" y="82305"/>
                    <a:pt x="131562" y="89497"/>
                  </a:cubicBezTo>
                  <a:cubicBezTo>
                    <a:pt x="143521" y="98858"/>
                    <a:pt x="150396" y="108459"/>
                    <a:pt x="146787" y="124618"/>
                  </a:cubicBezTo>
                  <a:cubicBezTo>
                    <a:pt x="141798" y="146873"/>
                    <a:pt x="138317" y="169444"/>
                    <a:pt x="134177" y="191870"/>
                  </a:cubicBezTo>
                  <a:cubicBezTo>
                    <a:pt x="131759" y="192864"/>
                    <a:pt x="129359" y="193859"/>
                    <a:pt x="126924" y="194870"/>
                  </a:cubicBezTo>
                  <a:close/>
                </a:path>
              </a:pathLst>
            </a:custGeom>
            <a:solidFill>
              <a:srgbClr val="22B573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F0921F29-F0C8-7E6D-0557-631888467F71}"/>
                </a:ext>
              </a:extLst>
            </p:cNvPr>
            <p:cNvSpPr/>
            <p:nvPr/>
          </p:nvSpPr>
          <p:spPr>
            <a:xfrm>
              <a:off x="8141259" y="7391168"/>
              <a:ext cx="197964" cy="120469"/>
            </a:xfrm>
            <a:custGeom>
              <a:avLst/>
              <a:gdLst>
                <a:gd name="connsiteX0" fmla="*/ 0 w 197964"/>
                <a:gd name="connsiteY0" fmla="*/ 120469 h 120469"/>
                <a:gd name="connsiteX1" fmla="*/ 10853 w 197964"/>
                <a:gd name="connsiteY1" fmla="*/ 61610 h 120469"/>
                <a:gd name="connsiteX2" fmla="*/ 38148 w 197964"/>
                <a:gd name="connsiteY2" fmla="*/ 31778 h 120469"/>
                <a:gd name="connsiteX3" fmla="*/ 124961 w 197964"/>
                <a:gd name="connsiteY3" fmla="*/ 13553 h 120469"/>
                <a:gd name="connsiteX4" fmla="*/ 197965 w 197964"/>
                <a:gd name="connsiteY4" fmla="*/ 0 h 120469"/>
                <a:gd name="connsiteX5" fmla="*/ 182834 w 197964"/>
                <a:gd name="connsiteY5" fmla="*/ 64019 h 120469"/>
                <a:gd name="connsiteX6" fmla="*/ 0 w 197964"/>
                <a:gd name="connsiteY6" fmla="*/ 120469 h 12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7964" h="120469">
                  <a:moveTo>
                    <a:pt x="0" y="120469"/>
                  </a:moveTo>
                  <a:cubicBezTo>
                    <a:pt x="3986" y="99355"/>
                    <a:pt x="8281" y="80598"/>
                    <a:pt x="10853" y="61610"/>
                  </a:cubicBezTo>
                  <a:cubicBezTo>
                    <a:pt x="13142" y="44731"/>
                    <a:pt x="21646" y="35155"/>
                    <a:pt x="38148" y="31778"/>
                  </a:cubicBezTo>
                  <a:cubicBezTo>
                    <a:pt x="67114" y="25820"/>
                    <a:pt x="95986" y="19357"/>
                    <a:pt x="124961" y="13553"/>
                  </a:cubicBezTo>
                  <a:cubicBezTo>
                    <a:pt x="147996" y="8924"/>
                    <a:pt x="171159" y="4946"/>
                    <a:pt x="197965" y="0"/>
                  </a:cubicBezTo>
                  <a:cubicBezTo>
                    <a:pt x="192538" y="22983"/>
                    <a:pt x="187978" y="42314"/>
                    <a:pt x="182834" y="64019"/>
                  </a:cubicBezTo>
                  <a:cubicBezTo>
                    <a:pt x="122595" y="82630"/>
                    <a:pt x="62116" y="101310"/>
                    <a:pt x="0" y="120469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87CA0373-C3E1-DFA1-CF3A-5BED1112475C}"/>
                </a:ext>
              </a:extLst>
            </p:cNvPr>
            <p:cNvSpPr/>
            <p:nvPr/>
          </p:nvSpPr>
          <p:spPr>
            <a:xfrm>
              <a:off x="8431759" y="7175836"/>
              <a:ext cx="106904" cy="196952"/>
            </a:xfrm>
            <a:custGeom>
              <a:avLst/>
              <a:gdLst>
                <a:gd name="connsiteX0" fmla="*/ 86039 w 106904"/>
                <a:gd name="connsiteY0" fmla="*/ 196953 h 196952"/>
                <a:gd name="connsiteX1" fmla="*/ 21308 w 106904"/>
                <a:gd name="connsiteY1" fmla="*/ 132668 h 196952"/>
                <a:gd name="connsiteX2" fmla="*/ 8724 w 106904"/>
                <a:gd name="connsiteY2" fmla="*/ 53621 h 196952"/>
                <a:gd name="connsiteX3" fmla="*/ 21042 w 106904"/>
                <a:gd name="connsiteY3" fmla="*/ 0 h 196952"/>
                <a:gd name="connsiteX4" fmla="*/ 106904 w 106904"/>
                <a:gd name="connsiteY4" fmla="*/ 93269 h 196952"/>
                <a:gd name="connsiteX5" fmla="*/ 86039 w 106904"/>
                <a:gd name="connsiteY5" fmla="*/ 196953 h 19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904" h="196952">
                  <a:moveTo>
                    <a:pt x="86039" y="196953"/>
                  </a:moveTo>
                  <a:cubicBezTo>
                    <a:pt x="55967" y="180494"/>
                    <a:pt x="42208" y="152993"/>
                    <a:pt x="21308" y="132668"/>
                  </a:cubicBezTo>
                  <a:cubicBezTo>
                    <a:pt x="-3587" y="108416"/>
                    <a:pt x="-5121" y="83788"/>
                    <a:pt x="8724" y="53621"/>
                  </a:cubicBezTo>
                  <a:cubicBezTo>
                    <a:pt x="15702" y="38362"/>
                    <a:pt x="16593" y="20342"/>
                    <a:pt x="21042" y="0"/>
                  </a:cubicBezTo>
                  <a:cubicBezTo>
                    <a:pt x="50292" y="31778"/>
                    <a:pt x="77424" y="61225"/>
                    <a:pt x="106904" y="93269"/>
                  </a:cubicBezTo>
                  <a:cubicBezTo>
                    <a:pt x="100698" y="124139"/>
                    <a:pt x="93669" y="159063"/>
                    <a:pt x="86039" y="196953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750B6BE2-B32F-0CEF-7A33-3558513E9ED9}"/>
                </a:ext>
              </a:extLst>
            </p:cNvPr>
            <p:cNvSpPr/>
            <p:nvPr/>
          </p:nvSpPr>
          <p:spPr>
            <a:xfrm>
              <a:off x="8536100" y="5923993"/>
              <a:ext cx="139474" cy="231114"/>
            </a:xfrm>
            <a:custGeom>
              <a:avLst/>
              <a:gdLst>
                <a:gd name="connsiteX0" fmla="*/ 77307 w 139474"/>
                <a:gd name="connsiteY0" fmla="*/ 231115 h 231114"/>
                <a:gd name="connsiteX1" fmla="*/ 0 w 139474"/>
                <a:gd name="connsiteY1" fmla="*/ 208321 h 231114"/>
                <a:gd name="connsiteX2" fmla="*/ 139475 w 139474"/>
                <a:gd name="connsiteY2" fmla="*/ 0 h 231114"/>
                <a:gd name="connsiteX3" fmla="*/ 77307 w 139474"/>
                <a:gd name="connsiteY3" fmla="*/ 231115 h 23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474" h="231114">
                  <a:moveTo>
                    <a:pt x="77307" y="231115"/>
                  </a:moveTo>
                  <a:cubicBezTo>
                    <a:pt x="51735" y="223579"/>
                    <a:pt x="27278" y="216353"/>
                    <a:pt x="0" y="208321"/>
                  </a:cubicBezTo>
                  <a:cubicBezTo>
                    <a:pt x="38525" y="134794"/>
                    <a:pt x="94203" y="74049"/>
                    <a:pt x="139475" y="0"/>
                  </a:cubicBezTo>
                  <a:cubicBezTo>
                    <a:pt x="139423" y="39142"/>
                    <a:pt x="101250" y="178780"/>
                    <a:pt x="77307" y="231115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B063F28E-4D53-4AB8-E85C-5B37A0DF7BFA}"/>
                </a:ext>
              </a:extLst>
            </p:cNvPr>
            <p:cNvSpPr/>
            <p:nvPr/>
          </p:nvSpPr>
          <p:spPr>
            <a:xfrm>
              <a:off x="8458135" y="7073085"/>
              <a:ext cx="115323" cy="164515"/>
            </a:xfrm>
            <a:custGeom>
              <a:avLst/>
              <a:gdLst>
                <a:gd name="connsiteX0" fmla="*/ 115324 w 115323"/>
                <a:gd name="connsiteY0" fmla="*/ 60925 h 164515"/>
                <a:gd name="connsiteX1" fmla="*/ 88269 w 115323"/>
                <a:gd name="connsiteY1" fmla="*/ 164515 h 164515"/>
                <a:gd name="connsiteX2" fmla="*/ 65595 w 115323"/>
                <a:gd name="connsiteY2" fmla="*/ 152968 h 164515"/>
                <a:gd name="connsiteX3" fmla="*/ 8048 w 115323"/>
                <a:gd name="connsiteY3" fmla="*/ 85734 h 164515"/>
                <a:gd name="connsiteX4" fmla="*/ 1970 w 115323"/>
                <a:gd name="connsiteY4" fmla="*/ 55164 h 164515"/>
                <a:gd name="connsiteX5" fmla="*/ 13945 w 115323"/>
                <a:gd name="connsiteY5" fmla="*/ 0 h 164515"/>
                <a:gd name="connsiteX6" fmla="*/ 115324 w 115323"/>
                <a:gd name="connsiteY6" fmla="*/ 60925 h 164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323" h="164515">
                  <a:moveTo>
                    <a:pt x="115324" y="60925"/>
                  </a:moveTo>
                  <a:cubicBezTo>
                    <a:pt x="106340" y="95369"/>
                    <a:pt x="97750" y="128245"/>
                    <a:pt x="88269" y="164515"/>
                  </a:cubicBezTo>
                  <a:cubicBezTo>
                    <a:pt x="79165" y="160040"/>
                    <a:pt x="70438" y="158266"/>
                    <a:pt x="65595" y="152968"/>
                  </a:cubicBezTo>
                  <a:cubicBezTo>
                    <a:pt x="45750" y="131159"/>
                    <a:pt x="26890" y="108451"/>
                    <a:pt x="8048" y="85734"/>
                  </a:cubicBezTo>
                  <a:cubicBezTo>
                    <a:pt x="718" y="76939"/>
                    <a:pt x="-2325" y="67792"/>
                    <a:pt x="1970" y="55164"/>
                  </a:cubicBezTo>
                  <a:cubicBezTo>
                    <a:pt x="7756" y="38182"/>
                    <a:pt x="9822" y="19923"/>
                    <a:pt x="13945" y="0"/>
                  </a:cubicBezTo>
                  <a:cubicBezTo>
                    <a:pt x="54545" y="12027"/>
                    <a:pt x="83177" y="36279"/>
                    <a:pt x="115324" y="60925"/>
                  </a:cubicBezTo>
                  <a:close/>
                </a:path>
              </a:pathLst>
            </a:custGeom>
            <a:solidFill>
              <a:srgbClr val="22B573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DA5B7736-55A6-46A8-BADD-105DD528D8A8}"/>
                </a:ext>
              </a:extLst>
            </p:cNvPr>
            <p:cNvSpPr/>
            <p:nvPr/>
          </p:nvSpPr>
          <p:spPr>
            <a:xfrm>
              <a:off x="8163454" y="7307469"/>
              <a:ext cx="193635" cy="100887"/>
            </a:xfrm>
            <a:custGeom>
              <a:avLst/>
              <a:gdLst>
                <a:gd name="connsiteX0" fmla="*/ 0 w 193635"/>
                <a:gd name="connsiteY0" fmla="*/ 100887 h 100887"/>
                <a:gd name="connsiteX1" fmla="*/ 22160 w 193635"/>
                <a:gd name="connsiteY1" fmla="*/ 33670 h 100887"/>
                <a:gd name="connsiteX2" fmla="*/ 100041 w 193635"/>
                <a:gd name="connsiteY2" fmla="*/ 13345 h 100887"/>
                <a:gd name="connsiteX3" fmla="*/ 118652 w 193635"/>
                <a:gd name="connsiteY3" fmla="*/ 8278 h 100887"/>
                <a:gd name="connsiteX4" fmla="*/ 193636 w 193635"/>
                <a:gd name="connsiteY4" fmla="*/ 19568 h 100887"/>
                <a:gd name="connsiteX5" fmla="*/ 185758 w 193635"/>
                <a:gd name="connsiteY5" fmla="*/ 54801 h 100887"/>
                <a:gd name="connsiteX6" fmla="*/ 0 w 193635"/>
                <a:gd name="connsiteY6" fmla="*/ 100887 h 100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635" h="100887">
                  <a:moveTo>
                    <a:pt x="0" y="100887"/>
                  </a:moveTo>
                  <a:cubicBezTo>
                    <a:pt x="8761" y="74329"/>
                    <a:pt x="15276" y="54570"/>
                    <a:pt x="22160" y="33670"/>
                  </a:cubicBezTo>
                  <a:cubicBezTo>
                    <a:pt x="48563" y="26769"/>
                    <a:pt x="74298" y="20048"/>
                    <a:pt x="100041" y="13345"/>
                  </a:cubicBezTo>
                  <a:cubicBezTo>
                    <a:pt x="106299" y="11716"/>
                    <a:pt x="113166" y="11262"/>
                    <a:pt x="118652" y="8278"/>
                  </a:cubicBezTo>
                  <a:cubicBezTo>
                    <a:pt x="145570" y="-6286"/>
                    <a:pt x="169521" y="-1083"/>
                    <a:pt x="193636" y="19568"/>
                  </a:cubicBezTo>
                  <a:cubicBezTo>
                    <a:pt x="191398" y="29607"/>
                    <a:pt x="188835" y="41025"/>
                    <a:pt x="185758" y="54801"/>
                  </a:cubicBezTo>
                  <a:cubicBezTo>
                    <a:pt x="126496" y="69503"/>
                    <a:pt x="66866" y="84308"/>
                    <a:pt x="0" y="100887"/>
                  </a:cubicBezTo>
                  <a:close/>
                </a:path>
              </a:pathLst>
            </a:custGeom>
            <a:solidFill>
              <a:srgbClr val="22B573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782AC725-1C66-04CD-CE32-F4B4949B121C}"/>
                </a:ext>
              </a:extLst>
            </p:cNvPr>
            <p:cNvSpPr/>
            <p:nvPr/>
          </p:nvSpPr>
          <p:spPr>
            <a:xfrm>
              <a:off x="8189651" y="7199290"/>
              <a:ext cx="138145" cy="120512"/>
            </a:xfrm>
            <a:custGeom>
              <a:avLst/>
              <a:gdLst>
                <a:gd name="connsiteX0" fmla="*/ 0 w 138145"/>
                <a:gd name="connsiteY0" fmla="*/ 120512 h 120512"/>
                <a:gd name="connsiteX1" fmla="*/ 21646 w 138145"/>
                <a:gd name="connsiteY1" fmla="*/ 47028 h 120512"/>
                <a:gd name="connsiteX2" fmla="*/ 42511 w 138145"/>
                <a:gd name="connsiteY2" fmla="*/ 26849 h 120512"/>
                <a:gd name="connsiteX3" fmla="*/ 138146 w 138145"/>
                <a:gd name="connsiteY3" fmla="*/ 0 h 120512"/>
                <a:gd name="connsiteX4" fmla="*/ 119578 w 138145"/>
                <a:gd name="connsiteY4" fmla="*/ 77744 h 120512"/>
                <a:gd name="connsiteX5" fmla="*/ 107893 w 138145"/>
                <a:gd name="connsiteY5" fmla="*/ 88254 h 120512"/>
                <a:gd name="connsiteX6" fmla="*/ 0 w 138145"/>
                <a:gd name="connsiteY6" fmla="*/ 120512 h 12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145" h="120512">
                  <a:moveTo>
                    <a:pt x="0" y="120512"/>
                  </a:moveTo>
                  <a:cubicBezTo>
                    <a:pt x="8067" y="92188"/>
                    <a:pt x="13296" y="69000"/>
                    <a:pt x="21646" y="47028"/>
                  </a:cubicBezTo>
                  <a:cubicBezTo>
                    <a:pt x="24817" y="38679"/>
                    <a:pt x="34067" y="29627"/>
                    <a:pt x="42511" y="26849"/>
                  </a:cubicBezTo>
                  <a:cubicBezTo>
                    <a:pt x="72841" y="16819"/>
                    <a:pt x="104019" y="9352"/>
                    <a:pt x="138146" y="0"/>
                  </a:cubicBezTo>
                  <a:cubicBezTo>
                    <a:pt x="131502" y="28443"/>
                    <a:pt x="126179" y="53252"/>
                    <a:pt x="119578" y="77744"/>
                  </a:cubicBezTo>
                  <a:cubicBezTo>
                    <a:pt x="118429" y="82056"/>
                    <a:pt x="112548" y="86788"/>
                    <a:pt x="107893" y="88254"/>
                  </a:cubicBezTo>
                  <a:cubicBezTo>
                    <a:pt x="74024" y="98866"/>
                    <a:pt x="39905" y="108682"/>
                    <a:pt x="0" y="120512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04F36363-10A8-018D-9703-36843432B5F4}"/>
                </a:ext>
              </a:extLst>
            </p:cNvPr>
            <p:cNvSpPr/>
            <p:nvPr/>
          </p:nvSpPr>
          <p:spPr>
            <a:xfrm>
              <a:off x="8121183" y="7483245"/>
              <a:ext cx="193018" cy="98841"/>
            </a:xfrm>
            <a:custGeom>
              <a:avLst/>
              <a:gdLst>
                <a:gd name="connsiteX0" fmla="*/ 12602 w 193018"/>
                <a:gd name="connsiteY0" fmla="*/ 50484 h 98841"/>
                <a:gd name="connsiteX1" fmla="*/ 193018 w 193018"/>
                <a:gd name="connsiteY1" fmla="*/ 0 h 98841"/>
                <a:gd name="connsiteX2" fmla="*/ 178925 w 193018"/>
                <a:gd name="connsiteY2" fmla="*/ 40745 h 98841"/>
                <a:gd name="connsiteX3" fmla="*/ 165183 w 193018"/>
                <a:gd name="connsiteY3" fmla="*/ 56776 h 98841"/>
                <a:gd name="connsiteX4" fmla="*/ 153199 w 193018"/>
                <a:gd name="connsiteY4" fmla="*/ 63565 h 98841"/>
                <a:gd name="connsiteX5" fmla="*/ 0 w 193018"/>
                <a:gd name="connsiteY5" fmla="*/ 98841 h 98841"/>
                <a:gd name="connsiteX6" fmla="*/ 12602 w 193018"/>
                <a:gd name="connsiteY6" fmla="*/ 50484 h 9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018" h="98841">
                  <a:moveTo>
                    <a:pt x="12602" y="50484"/>
                  </a:moveTo>
                  <a:cubicBezTo>
                    <a:pt x="72420" y="33758"/>
                    <a:pt x="130602" y="17445"/>
                    <a:pt x="193018" y="0"/>
                  </a:cubicBezTo>
                  <a:cubicBezTo>
                    <a:pt x="187172" y="17282"/>
                    <a:pt x="184026" y="29464"/>
                    <a:pt x="178925" y="40745"/>
                  </a:cubicBezTo>
                  <a:cubicBezTo>
                    <a:pt x="176096" y="46926"/>
                    <a:pt x="170353" y="51984"/>
                    <a:pt x="165183" y="56776"/>
                  </a:cubicBezTo>
                  <a:cubicBezTo>
                    <a:pt x="161883" y="59828"/>
                    <a:pt x="157425" y="61825"/>
                    <a:pt x="153199" y="63565"/>
                  </a:cubicBezTo>
                  <a:cubicBezTo>
                    <a:pt x="104987" y="83128"/>
                    <a:pt x="53964" y="89463"/>
                    <a:pt x="0" y="98841"/>
                  </a:cubicBezTo>
                  <a:cubicBezTo>
                    <a:pt x="4612" y="81156"/>
                    <a:pt x="8195" y="67371"/>
                    <a:pt x="12602" y="50484"/>
                  </a:cubicBezTo>
                  <a:close/>
                </a:path>
              </a:pathLst>
            </a:custGeom>
            <a:solidFill>
              <a:srgbClr val="22B573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648FAFD8-40D7-759F-BBDB-C12810FBAA5B}"/>
                </a:ext>
              </a:extLst>
            </p:cNvPr>
            <p:cNvSpPr/>
            <p:nvPr/>
          </p:nvSpPr>
          <p:spPr>
            <a:xfrm>
              <a:off x="8323073" y="7487892"/>
              <a:ext cx="156096" cy="188029"/>
            </a:xfrm>
            <a:custGeom>
              <a:avLst/>
              <a:gdLst>
                <a:gd name="connsiteX0" fmla="*/ 156097 w 156096"/>
                <a:gd name="connsiteY0" fmla="*/ 152865 h 188029"/>
                <a:gd name="connsiteX1" fmla="*/ 147344 w 156096"/>
                <a:gd name="connsiteY1" fmla="*/ 188029 h 188029"/>
                <a:gd name="connsiteX2" fmla="*/ 0 w 156096"/>
                <a:gd name="connsiteY2" fmla="*/ 52129 h 188029"/>
                <a:gd name="connsiteX3" fmla="*/ 10639 w 156096"/>
                <a:gd name="connsiteY3" fmla="*/ 0 h 188029"/>
                <a:gd name="connsiteX4" fmla="*/ 156097 w 156096"/>
                <a:gd name="connsiteY4" fmla="*/ 152865 h 18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096" h="188029">
                  <a:moveTo>
                    <a:pt x="156097" y="152865"/>
                  </a:moveTo>
                  <a:cubicBezTo>
                    <a:pt x="153816" y="162063"/>
                    <a:pt x="150593" y="175025"/>
                    <a:pt x="147344" y="188029"/>
                  </a:cubicBezTo>
                  <a:cubicBezTo>
                    <a:pt x="110045" y="176919"/>
                    <a:pt x="72926" y="117726"/>
                    <a:pt x="0" y="52129"/>
                  </a:cubicBezTo>
                  <a:cubicBezTo>
                    <a:pt x="3095" y="37008"/>
                    <a:pt x="6344" y="21106"/>
                    <a:pt x="10639" y="0"/>
                  </a:cubicBezTo>
                  <a:cubicBezTo>
                    <a:pt x="61062" y="52198"/>
                    <a:pt x="97949" y="110705"/>
                    <a:pt x="156097" y="152865"/>
                  </a:cubicBezTo>
                  <a:close/>
                </a:path>
              </a:pathLst>
            </a:custGeom>
            <a:solidFill>
              <a:srgbClr val="22B573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D4E1F8E6-EDB8-6D02-4FB5-55D5E34CA129}"/>
                </a:ext>
              </a:extLst>
            </p:cNvPr>
            <p:cNvSpPr/>
            <p:nvPr/>
          </p:nvSpPr>
          <p:spPr>
            <a:xfrm>
              <a:off x="8221146" y="7087084"/>
              <a:ext cx="132205" cy="122878"/>
            </a:xfrm>
            <a:custGeom>
              <a:avLst/>
              <a:gdLst>
                <a:gd name="connsiteX0" fmla="*/ 132205 w 132205"/>
                <a:gd name="connsiteY0" fmla="*/ 0 h 122878"/>
                <a:gd name="connsiteX1" fmla="*/ 113183 w 132205"/>
                <a:gd name="connsiteY1" fmla="*/ 86008 h 122878"/>
                <a:gd name="connsiteX2" fmla="*/ 0 w 132205"/>
                <a:gd name="connsiteY2" fmla="*/ 122879 h 122878"/>
                <a:gd name="connsiteX3" fmla="*/ 44234 w 132205"/>
                <a:gd name="connsiteY3" fmla="*/ 41474 h 122878"/>
                <a:gd name="connsiteX4" fmla="*/ 132205 w 132205"/>
                <a:gd name="connsiteY4" fmla="*/ 0 h 12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205" h="122878">
                  <a:moveTo>
                    <a:pt x="132205" y="0"/>
                  </a:moveTo>
                  <a:cubicBezTo>
                    <a:pt x="125090" y="32215"/>
                    <a:pt x="119346" y="58079"/>
                    <a:pt x="113183" y="86008"/>
                  </a:cubicBezTo>
                  <a:cubicBezTo>
                    <a:pt x="77187" y="97735"/>
                    <a:pt x="40917" y="109540"/>
                    <a:pt x="0" y="122879"/>
                  </a:cubicBezTo>
                  <a:cubicBezTo>
                    <a:pt x="13596" y="92892"/>
                    <a:pt x="23634" y="65177"/>
                    <a:pt x="44234" y="41474"/>
                  </a:cubicBezTo>
                  <a:cubicBezTo>
                    <a:pt x="66711" y="15594"/>
                    <a:pt x="97624" y="12559"/>
                    <a:pt x="132205" y="0"/>
                  </a:cubicBezTo>
                  <a:close/>
                </a:path>
              </a:pathLst>
            </a:custGeom>
            <a:solidFill>
              <a:srgbClr val="22B573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90CDB7E7-041C-B692-DFC2-D9143F816C1C}"/>
                </a:ext>
              </a:extLst>
            </p:cNvPr>
            <p:cNvSpPr/>
            <p:nvPr/>
          </p:nvSpPr>
          <p:spPr>
            <a:xfrm>
              <a:off x="8552638" y="6290185"/>
              <a:ext cx="78760" cy="92360"/>
            </a:xfrm>
            <a:custGeom>
              <a:avLst/>
              <a:gdLst>
                <a:gd name="connsiteX0" fmla="*/ 15360 w 78760"/>
                <a:gd name="connsiteY0" fmla="*/ 92360 h 92360"/>
                <a:gd name="connsiteX1" fmla="*/ 31073 w 78760"/>
                <a:gd name="connsiteY1" fmla="*/ 16056 h 92360"/>
                <a:gd name="connsiteX2" fmla="*/ 66418 w 78760"/>
                <a:gd name="connsiteY2" fmla="*/ 0 h 92360"/>
                <a:gd name="connsiteX3" fmla="*/ 78702 w 78760"/>
                <a:gd name="connsiteY3" fmla="*/ 21757 h 92360"/>
                <a:gd name="connsiteX4" fmla="*/ 64412 w 78760"/>
                <a:gd name="connsiteY4" fmla="*/ 59810 h 92360"/>
                <a:gd name="connsiteX5" fmla="*/ 36517 w 78760"/>
                <a:gd name="connsiteY5" fmla="*/ 81087 h 92360"/>
                <a:gd name="connsiteX6" fmla="*/ 15360 w 78760"/>
                <a:gd name="connsiteY6" fmla="*/ 92360 h 9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760" h="92360">
                  <a:moveTo>
                    <a:pt x="15360" y="92360"/>
                  </a:moveTo>
                  <a:cubicBezTo>
                    <a:pt x="-9586" y="59287"/>
                    <a:pt x="-4005" y="33733"/>
                    <a:pt x="31073" y="16056"/>
                  </a:cubicBezTo>
                  <a:cubicBezTo>
                    <a:pt x="41678" y="10707"/>
                    <a:pt x="52736" y="6189"/>
                    <a:pt x="66418" y="0"/>
                  </a:cubicBezTo>
                  <a:cubicBezTo>
                    <a:pt x="70713" y="7115"/>
                    <a:pt x="79560" y="15070"/>
                    <a:pt x="78702" y="21757"/>
                  </a:cubicBezTo>
                  <a:cubicBezTo>
                    <a:pt x="76996" y="34950"/>
                    <a:pt x="71999" y="48923"/>
                    <a:pt x="64412" y="59810"/>
                  </a:cubicBezTo>
                  <a:cubicBezTo>
                    <a:pt x="58051" y="68974"/>
                    <a:pt x="46324" y="74615"/>
                    <a:pt x="36517" y="81087"/>
                  </a:cubicBezTo>
                  <a:cubicBezTo>
                    <a:pt x="29805" y="85519"/>
                    <a:pt x="22278" y="88751"/>
                    <a:pt x="15360" y="92360"/>
                  </a:cubicBezTo>
                  <a:close/>
                </a:path>
              </a:pathLst>
            </a:custGeom>
            <a:solidFill>
              <a:srgbClr val="E0374A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B96E2F8D-0B2E-755E-D469-4DB9A448E74B}"/>
                </a:ext>
              </a:extLst>
            </p:cNvPr>
            <p:cNvSpPr/>
            <p:nvPr/>
          </p:nvSpPr>
          <p:spPr>
            <a:xfrm>
              <a:off x="8592647" y="6182771"/>
              <a:ext cx="67436" cy="72360"/>
            </a:xfrm>
            <a:custGeom>
              <a:avLst/>
              <a:gdLst>
                <a:gd name="connsiteX0" fmla="*/ 15873 w 67436"/>
                <a:gd name="connsiteY0" fmla="*/ 0 h 72360"/>
                <a:gd name="connsiteX1" fmla="*/ 67437 w 67436"/>
                <a:gd name="connsiteY1" fmla="*/ 10150 h 72360"/>
                <a:gd name="connsiteX2" fmla="*/ 58925 w 67436"/>
                <a:gd name="connsiteY2" fmla="*/ 62922 h 72360"/>
                <a:gd name="connsiteX3" fmla="*/ 32796 w 67436"/>
                <a:gd name="connsiteY3" fmla="*/ 72361 h 72360"/>
                <a:gd name="connsiteX4" fmla="*/ 15873 w 67436"/>
                <a:gd name="connsiteY4" fmla="*/ 0 h 7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36" h="72360">
                  <a:moveTo>
                    <a:pt x="15873" y="0"/>
                  </a:moveTo>
                  <a:cubicBezTo>
                    <a:pt x="33250" y="3420"/>
                    <a:pt x="49066" y="6532"/>
                    <a:pt x="67437" y="10150"/>
                  </a:cubicBezTo>
                  <a:cubicBezTo>
                    <a:pt x="64308" y="29472"/>
                    <a:pt x="61591" y="46300"/>
                    <a:pt x="58925" y="62922"/>
                  </a:cubicBezTo>
                  <a:cubicBezTo>
                    <a:pt x="48852" y="66557"/>
                    <a:pt x="40331" y="69626"/>
                    <a:pt x="32796" y="72361"/>
                  </a:cubicBezTo>
                  <a:cubicBezTo>
                    <a:pt x="-6244" y="46523"/>
                    <a:pt x="-8515" y="36767"/>
                    <a:pt x="15873" y="0"/>
                  </a:cubicBezTo>
                  <a:close/>
                </a:path>
              </a:pathLst>
            </a:custGeom>
            <a:solidFill>
              <a:srgbClr val="E0374A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A6ABA6A6-79B5-11D8-9FE1-1CF8B9C83C26}"/>
                </a:ext>
              </a:extLst>
            </p:cNvPr>
            <p:cNvSpPr/>
            <p:nvPr/>
          </p:nvSpPr>
          <p:spPr>
            <a:xfrm>
              <a:off x="8445472" y="6741750"/>
              <a:ext cx="71198" cy="35447"/>
            </a:xfrm>
            <a:custGeom>
              <a:avLst/>
              <a:gdLst>
                <a:gd name="connsiteX0" fmla="*/ 1792 w 71198"/>
                <a:gd name="connsiteY0" fmla="*/ 0 h 35447"/>
                <a:gd name="connsiteX1" fmla="*/ 62794 w 71198"/>
                <a:gd name="connsiteY1" fmla="*/ 16348 h 35447"/>
                <a:gd name="connsiteX2" fmla="*/ 69540 w 71198"/>
                <a:gd name="connsiteY2" fmla="*/ 35447 h 35447"/>
                <a:gd name="connsiteX3" fmla="*/ 0 w 71198"/>
                <a:gd name="connsiteY3" fmla="*/ 23840 h 35447"/>
                <a:gd name="connsiteX4" fmla="*/ 1792 w 71198"/>
                <a:gd name="connsiteY4" fmla="*/ 0 h 3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98" h="35447">
                  <a:moveTo>
                    <a:pt x="1792" y="0"/>
                  </a:moveTo>
                  <a:cubicBezTo>
                    <a:pt x="23703" y="5915"/>
                    <a:pt x="43171" y="11444"/>
                    <a:pt x="62794" y="16348"/>
                  </a:cubicBezTo>
                  <a:cubicBezTo>
                    <a:pt x="73475" y="19040"/>
                    <a:pt x="71752" y="25906"/>
                    <a:pt x="69540" y="35447"/>
                  </a:cubicBezTo>
                  <a:cubicBezTo>
                    <a:pt x="47243" y="31718"/>
                    <a:pt x="25049" y="28015"/>
                    <a:pt x="0" y="23840"/>
                  </a:cubicBezTo>
                  <a:cubicBezTo>
                    <a:pt x="600" y="15928"/>
                    <a:pt x="1157" y="8384"/>
                    <a:pt x="1792" y="0"/>
                  </a:cubicBezTo>
                  <a:close/>
                </a:path>
              </a:pathLst>
            </a:custGeom>
            <a:solidFill>
              <a:srgbClr val="FFFF67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2AAD33A4-422B-DAFF-0664-B769789D31F1}"/>
                </a:ext>
              </a:extLst>
            </p:cNvPr>
            <p:cNvSpPr/>
            <p:nvPr/>
          </p:nvSpPr>
          <p:spPr>
            <a:xfrm>
              <a:off x="8654143" y="6084376"/>
              <a:ext cx="61779" cy="31018"/>
            </a:xfrm>
            <a:custGeom>
              <a:avLst/>
              <a:gdLst>
                <a:gd name="connsiteX0" fmla="*/ 0 w 61779"/>
                <a:gd name="connsiteY0" fmla="*/ 18902 h 31018"/>
                <a:gd name="connsiteX1" fmla="*/ 7475 w 61779"/>
                <a:gd name="connsiteY1" fmla="*/ 0 h 31018"/>
                <a:gd name="connsiteX2" fmla="*/ 60873 w 61779"/>
                <a:gd name="connsiteY2" fmla="*/ 13039 h 31018"/>
                <a:gd name="connsiteX3" fmla="*/ 45237 w 61779"/>
                <a:gd name="connsiteY3" fmla="*/ 30655 h 31018"/>
                <a:gd name="connsiteX4" fmla="*/ 0 w 61779"/>
                <a:gd name="connsiteY4" fmla="*/ 18902 h 3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79" h="31018">
                  <a:moveTo>
                    <a:pt x="0" y="18902"/>
                  </a:moveTo>
                  <a:cubicBezTo>
                    <a:pt x="3497" y="10090"/>
                    <a:pt x="5366" y="5341"/>
                    <a:pt x="7475" y="0"/>
                  </a:cubicBezTo>
                  <a:cubicBezTo>
                    <a:pt x="26180" y="4560"/>
                    <a:pt x="43428" y="8761"/>
                    <a:pt x="60873" y="13039"/>
                  </a:cubicBezTo>
                  <a:cubicBezTo>
                    <a:pt x="64277" y="26120"/>
                    <a:pt x="57882" y="32687"/>
                    <a:pt x="45237" y="30655"/>
                  </a:cubicBezTo>
                  <a:cubicBezTo>
                    <a:pt x="31075" y="28392"/>
                    <a:pt x="17325" y="23514"/>
                    <a:pt x="0" y="18902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DAF3F1CA-9B86-9AE1-888B-6B896A7EBE30}"/>
                </a:ext>
              </a:extLst>
            </p:cNvPr>
            <p:cNvSpPr/>
            <p:nvPr/>
          </p:nvSpPr>
          <p:spPr>
            <a:xfrm>
              <a:off x="8432270" y="6788385"/>
              <a:ext cx="76672" cy="24902"/>
            </a:xfrm>
            <a:custGeom>
              <a:avLst/>
              <a:gdLst>
                <a:gd name="connsiteX0" fmla="*/ 0 w 76672"/>
                <a:gd name="connsiteY0" fmla="*/ 17462 h 24902"/>
                <a:gd name="connsiteX1" fmla="*/ 8067 w 76672"/>
                <a:gd name="connsiteY1" fmla="*/ 1680 h 24902"/>
                <a:gd name="connsiteX2" fmla="*/ 76672 w 76672"/>
                <a:gd name="connsiteY2" fmla="*/ 24903 h 24902"/>
                <a:gd name="connsiteX3" fmla="*/ 0 w 76672"/>
                <a:gd name="connsiteY3" fmla="*/ 17462 h 2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72" h="24902">
                  <a:moveTo>
                    <a:pt x="0" y="17462"/>
                  </a:moveTo>
                  <a:cubicBezTo>
                    <a:pt x="3721" y="9798"/>
                    <a:pt x="4809" y="2991"/>
                    <a:pt x="8067" y="1680"/>
                  </a:cubicBezTo>
                  <a:cubicBezTo>
                    <a:pt x="23377" y="-4475"/>
                    <a:pt x="59065" y="6961"/>
                    <a:pt x="76672" y="24903"/>
                  </a:cubicBezTo>
                  <a:cubicBezTo>
                    <a:pt x="49678" y="22271"/>
                    <a:pt x="26583" y="20051"/>
                    <a:pt x="0" y="17462"/>
                  </a:cubicBezTo>
                  <a:close/>
                </a:path>
              </a:pathLst>
            </a:custGeom>
            <a:solidFill>
              <a:srgbClr val="FFFF67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745877B9-604D-BF9F-708B-B28F541303E0}"/>
                </a:ext>
              </a:extLst>
            </p:cNvPr>
            <p:cNvSpPr/>
            <p:nvPr/>
          </p:nvSpPr>
          <p:spPr>
            <a:xfrm>
              <a:off x="8643402" y="6127760"/>
              <a:ext cx="85484" cy="24944"/>
            </a:xfrm>
            <a:custGeom>
              <a:avLst/>
              <a:gdLst>
                <a:gd name="connsiteX0" fmla="*/ 0 w 85484"/>
                <a:gd name="connsiteY0" fmla="*/ 10554 h 24944"/>
                <a:gd name="connsiteX1" fmla="*/ 5332 w 85484"/>
                <a:gd name="connsiteY1" fmla="*/ 1 h 24944"/>
                <a:gd name="connsiteX2" fmla="*/ 85485 w 85484"/>
                <a:gd name="connsiteY2" fmla="*/ 14317 h 24944"/>
                <a:gd name="connsiteX3" fmla="*/ 74718 w 85484"/>
                <a:gd name="connsiteY3" fmla="*/ 24853 h 24944"/>
                <a:gd name="connsiteX4" fmla="*/ 0 w 85484"/>
                <a:gd name="connsiteY4" fmla="*/ 10554 h 2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84" h="24944">
                  <a:moveTo>
                    <a:pt x="0" y="10554"/>
                  </a:moveTo>
                  <a:cubicBezTo>
                    <a:pt x="3069" y="4339"/>
                    <a:pt x="4586" y="-93"/>
                    <a:pt x="5332" y="1"/>
                  </a:cubicBezTo>
                  <a:cubicBezTo>
                    <a:pt x="30552" y="4228"/>
                    <a:pt x="55670" y="8865"/>
                    <a:pt x="85485" y="14317"/>
                  </a:cubicBezTo>
                  <a:cubicBezTo>
                    <a:pt x="79184" y="20670"/>
                    <a:pt x="77033" y="24733"/>
                    <a:pt x="74718" y="24853"/>
                  </a:cubicBezTo>
                  <a:cubicBezTo>
                    <a:pt x="48940" y="26096"/>
                    <a:pt x="26249" y="14352"/>
                    <a:pt x="0" y="10554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A327FBDF-E0AF-DE42-2A34-BAD48A103C38}"/>
                </a:ext>
              </a:extLst>
            </p:cNvPr>
            <p:cNvSpPr/>
            <p:nvPr/>
          </p:nvSpPr>
          <p:spPr>
            <a:xfrm>
              <a:off x="8677898" y="6004172"/>
              <a:ext cx="35601" cy="37933"/>
            </a:xfrm>
            <a:custGeom>
              <a:avLst/>
              <a:gdLst>
                <a:gd name="connsiteX0" fmla="*/ 0 w 35601"/>
                <a:gd name="connsiteY0" fmla="*/ 25769 h 37933"/>
                <a:gd name="connsiteX1" fmla="*/ 4638 w 35601"/>
                <a:gd name="connsiteY1" fmla="*/ 0 h 37933"/>
                <a:gd name="connsiteX2" fmla="*/ 27020 w 35601"/>
                <a:gd name="connsiteY2" fmla="*/ 11204 h 37933"/>
                <a:gd name="connsiteX3" fmla="*/ 35602 w 35601"/>
                <a:gd name="connsiteY3" fmla="*/ 37933 h 37933"/>
                <a:gd name="connsiteX4" fmla="*/ 0 w 35601"/>
                <a:gd name="connsiteY4" fmla="*/ 25769 h 3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1" h="37933">
                  <a:moveTo>
                    <a:pt x="0" y="25769"/>
                  </a:moveTo>
                  <a:cubicBezTo>
                    <a:pt x="1843" y="15533"/>
                    <a:pt x="3095" y="8555"/>
                    <a:pt x="4638" y="0"/>
                  </a:cubicBezTo>
                  <a:cubicBezTo>
                    <a:pt x="13296" y="4072"/>
                    <a:pt x="22091" y="5864"/>
                    <a:pt x="27020" y="11204"/>
                  </a:cubicBezTo>
                  <a:cubicBezTo>
                    <a:pt x="31461" y="16039"/>
                    <a:pt x="31684" y="24766"/>
                    <a:pt x="35602" y="37933"/>
                  </a:cubicBezTo>
                  <a:cubicBezTo>
                    <a:pt x="20103" y="32636"/>
                    <a:pt x="11153" y="29584"/>
                    <a:pt x="0" y="25769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8CC501F9-B8A5-E4C4-5BE8-F69A64AC108A}"/>
                </a:ext>
              </a:extLst>
            </p:cNvPr>
            <p:cNvSpPr/>
            <p:nvPr/>
          </p:nvSpPr>
          <p:spPr>
            <a:xfrm>
              <a:off x="8582752" y="6385108"/>
              <a:ext cx="28014" cy="46188"/>
            </a:xfrm>
            <a:custGeom>
              <a:avLst/>
              <a:gdLst>
                <a:gd name="connsiteX0" fmla="*/ 0 w 28014"/>
                <a:gd name="connsiteY0" fmla="*/ 21440 h 46188"/>
                <a:gd name="connsiteX1" fmla="*/ 28015 w 28014"/>
                <a:gd name="connsiteY1" fmla="*/ 0 h 46188"/>
                <a:gd name="connsiteX2" fmla="*/ 20471 w 28014"/>
                <a:gd name="connsiteY2" fmla="*/ 45271 h 46188"/>
                <a:gd name="connsiteX3" fmla="*/ 15251 w 28014"/>
                <a:gd name="connsiteY3" fmla="*/ 46189 h 46188"/>
                <a:gd name="connsiteX4" fmla="*/ 0 w 28014"/>
                <a:gd name="connsiteY4" fmla="*/ 21440 h 4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4" h="46188">
                  <a:moveTo>
                    <a:pt x="0" y="21440"/>
                  </a:moveTo>
                  <a:cubicBezTo>
                    <a:pt x="8538" y="14899"/>
                    <a:pt x="15525" y="9576"/>
                    <a:pt x="28015" y="0"/>
                  </a:cubicBezTo>
                  <a:cubicBezTo>
                    <a:pt x="24852" y="19091"/>
                    <a:pt x="22640" y="32190"/>
                    <a:pt x="20471" y="45271"/>
                  </a:cubicBezTo>
                  <a:cubicBezTo>
                    <a:pt x="18722" y="45580"/>
                    <a:pt x="16999" y="45880"/>
                    <a:pt x="15251" y="46189"/>
                  </a:cubicBezTo>
                  <a:cubicBezTo>
                    <a:pt x="10793" y="38919"/>
                    <a:pt x="6309" y="31684"/>
                    <a:pt x="0" y="21440"/>
                  </a:cubicBezTo>
                  <a:close/>
                </a:path>
              </a:pathLst>
            </a:custGeom>
            <a:solidFill>
              <a:srgbClr val="E0374A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E245377E-F706-52A5-052D-1F32663983C1}"/>
                </a:ext>
              </a:extLst>
            </p:cNvPr>
            <p:cNvSpPr/>
            <p:nvPr/>
          </p:nvSpPr>
          <p:spPr>
            <a:xfrm>
              <a:off x="8670174" y="6049109"/>
              <a:ext cx="47783" cy="23585"/>
            </a:xfrm>
            <a:custGeom>
              <a:avLst/>
              <a:gdLst>
                <a:gd name="connsiteX0" fmla="*/ 47783 w 47783"/>
                <a:gd name="connsiteY0" fmla="*/ 17411 h 23585"/>
                <a:gd name="connsiteX1" fmla="*/ 3506 w 47783"/>
                <a:gd name="connsiteY1" fmla="*/ 15173 h 23585"/>
                <a:gd name="connsiteX2" fmla="*/ 0 w 47783"/>
                <a:gd name="connsiteY2" fmla="*/ 0 h 23585"/>
                <a:gd name="connsiteX3" fmla="*/ 47783 w 47783"/>
                <a:gd name="connsiteY3" fmla="*/ 17411 h 2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83" h="23585">
                  <a:moveTo>
                    <a:pt x="47783" y="17411"/>
                  </a:moveTo>
                  <a:cubicBezTo>
                    <a:pt x="27603" y="26669"/>
                    <a:pt x="14616" y="25186"/>
                    <a:pt x="3506" y="15173"/>
                  </a:cubicBezTo>
                  <a:cubicBezTo>
                    <a:pt x="669" y="12653"/>
                    <a:pt x="1303" y="6258"/>
                    <a:pt x="0" y="0"/>
                  </a:cubicBezTo>
                  <a:cubicBezTo>
                    <a:pt x="15885" y="5786"/>
                    <a:pt x="29035" y="10579"/>
                    <a:pt x="47783" y="17411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D0FA4981-4D91-3993-0119-F4BFA5D38027}"/>
                </a:ext>
              </a:extLst>
            </p:cNvPr>
            <p:cNvSpPr/>
            <p:nvPr/>
          </p:nvSpPr>
          <p:spPr>
            <a:xfrm>
              <a:off x="8569259" y="6248625"/>
              <a:ext cx="28589" cy="40573"/>
            </a:xfrm>
            <a:custGeom>
              <a:avLst/>
              <a:gdLst>
                <a:gd name="connsiteX0" fmla="*/ 0 w 28589"/>
                <a:gd name="connsiteY0" fmla="*/ 40574 h 40573"/>
                <a:gd name="connsiteX1" fmla="*/ 13082 w 28589"/>
                <a:gd name="connsiteY1" fmla="*/ 0 h 40573"/>
                <a:gd name="connsiteX2" fmla="*/ 28589 w 28589"/>
                <a:gd name="connsiteY2" fmla="*/ 21877 h 40573"/>
                <a:gd name="connsiteX3" fmla="*/ 0 w 28589"/>
                <a:gd name="connsiteY3" fmla="*/ 40574 h 4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89" h="40573">
                  <a:moveTo>
                    <a:pt x="0" y="40574"/>
                  </a:moveTo>
                  <a:cubicBezTo>
                    <a:pt x="5444" y="23694"/>
                    <a:pt x="8650" y="13716"/>
                    <a:pt x="13082" y="0"/>
                  </a:cubicBezTo>
                  <a:cubicBezTo>
                    <a:pt x="19382" y="8915"/>
                    <a:pt x="23386" y="14513"/>
                    <a:pt x="28589" y="21877"/>
                  </a:cubicBezTo>
                  <a:cubicBezTo>
                    <a:pt x="19905" y="27544"/>
                    <a:pt x="12524" y="32387"/>
                    <a:pt x="0" y="40574"/>
                  </a:cubicBezTo>
                  <a:close/>
                </a:path>
              </a:pathLst>
            </a:custGeom>
            <a:solidFill>
              <a:srgbClr val="E0374A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1620106B-60DD-5792-8717-941979E46094}"/>
                </a:ext>
              </a:extLst>
            </p:cNvPr>
            <p:cNvSpPr/>
            <p:nvPr/>
          </p:nvSpPr>
          <p:spPr>
            <a:xfrm>
              <a:off x="8534317" y="6389471"/>
              <a:ext cx="13169" cy="30835"/>
            </a:xfrm>
            <a:custGeom>
              <a:avLst/>
              <a:gdLst>
                <a:gd name="connsiteX0" fmla="*/ 0 w 13169"/>
                <a:gd name="connsiteY0" fmla="*/ 30835 h 30835"/>
                <a:gd name="connsiteX1" fmla="*/ 4321 w 13169"/>
                <a:gd name="connsiteY1" fmla="*/ 0 h 30835"/>
                <a:gd name="connsiteX2" fmla="*/ 0 w 13169"/>
                <a:gd name="connsiteY2" fmla="*/ 30835 h 3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9" h="30835">
                  <a:moveTo>
                    <a:pt x="0" y="30835"/>
                  </a:moveTo>
                  <a:cubicBezTo>
                    <a:pt x="2006" y="16605"/>
                    <a:pt x="3077" y="8881"/>
                    <a:pt x="4321" y="0"/>
                  </a:cubicBezTo>
                  <a:cubicBezTo>
                    <a:pt x="16759" y="11042"/>
                    <a:pt x="16759" y="11042"/>
                    <a:pt x="0" y="30835"/>
                  </a:cubicBezTo>
                  <a:close/>
                </a:path>
              </a:pathLst>
            </a:custGeom>
            <a:solidFill>
              <a:srgbClr val="E0374A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F00B7E42-377C-502B-2614-6874339BA0B1}"/>
                </a:ext>
              </a:extLst>
            </p:cNvPr>
            <p:cNvSpPr/>
            <p:nvPr/>
          </p:nvSpPr>
          <p:spPr>
            <a:xfrm>
              <a:off x="8682021" y="6168250"/>
              <a:ext cx="22794" cy="11195"/>
            </a:xfrm>
            <a:custGeom>
              <a:avLst/>
              <a:gdLst>
                <a:gd name="connsiteX0" fmla="*/ 917 w 22794"/>
                <a:gd name="connsiteY0" fmla="*/ 0 h 11195"/>
                <a:gd name="connsiteX1" fmla="*/ 22794 w 22794"/>
                <a:gd name="connsiteY1" fmla="*/ 6789 h 11195"/>
                <a:gd name="connsiteX2" fmla="*/ 21611 w 22794"/>
                <a:gd name="connsiteY2" fmla="*/ 11195 h 11195"/>
                <a:gd name="connsiteX3" fmla="*/ 0 w 22794"/>
                <a:gd name="connsiteY3" fmla="*/ 6438 h 11195"/>
                <a:gd name="connsiteX4" fmla="*/ 917 w 22794"/>
                <a:gd name="connsiteY4" fmla="*/ 0 h 11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94" h="11195">
                  <a:moveTo>
                    <a:pt x="917" y="0"/>
                  </a:moveTo>
                  <a:cubicBezTo>
                    <a:pt x="8212" y="2263"/>
                    <a:pt x="15482" y="4535"/>
                    <a:pt x="22794" y="6789"/>
                  </a:cubicBezTo>
                  <a:cubicBezTo>
                    <a:pt x="22400" y="8264"/>
                    <a:pt x="22006" y="9713"/>
                    <a:pt x="21611" y="11195"/>
                  </a:cubicBezTo>
                  <a:cubicBezTo>
                    <a:pt x="14393" y="9627"/>
                    <a:pt x="7184" y="8049"/>
                    <a:pt x="0" y="6438"/>
                  </a:cubicBezTo>
                  <a:cubicBezTo>
                    <a:pt x="283" y="4303"/>
                    <a:pt x="609" y="2151"/>
                    <a:pt x="917" y="0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D8E09362-7594-F605-586C-02833EB478A0}"/>
                </a:ext>
              </a:extLst>
            </p:cNvPr>
            <p:cNvSpPr/>
            <p:nvPr/>
          </p:nvSpPr>
          <p:spPr>
            <a:xfrm>
              <a:off x="8688185" y="5973371"/>
              <a:ext cx="15483" cy="17590"/>
            </a:xfrm>
            <a:custGeom>
              <a:avLst/>
              <a:gdLst>
                <a:gd name="connsiteX0" fmla="*/ 0 w 15483"/>
                <a:gd name="connsiteY0" fmla="*/ 0 h 17590"/>
                <a:gd name="connsiteX1" fmla="*/ 12644 w 15483"/>
                <a:gd name="connsiteY1" fmla="*/ 17591 h 17590"/>
                <a:gd name="connsiteX2" fmla="*/ 2803 w 15483"/>
                <a:gd name="connsiteY2" fmla="*/ 12285 h 17590"/>
                <a:gd name="connsiteX3" fmla="*/ 0 w 15483"/>
                <a:gd name="connsiteY3" fmla="*/ 0 h 1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83" h="17590">
                  <a:moveTo>
                    <a:pt x="0" y="0"/>
                  </a:moveTo>
                  <a:cubicBezTo>
                    <a:pt x="15088" y="1586"/>
                    <a:pt x="18808" y="6189"/>
                    <a:pt x="12644" y="17591"/>
                  </a:cubicBezTo>
                  <a:cubicBezTo>
                    <a:pt x="8727" y="15653"/>
                    <a:pt x="4715" y="14771"/>
                    <a:pt x="2803" y="12285"/>
                  </a:cubicBezTo>
                  <a:cubicBezTo>
                    <a:pt x="934" y="9841"/>
                    <a:pt x="1183" y="576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1" name="TextBox 700">
                <a:extLst>
                  <a:ext uri="{FF2B5EF4-FFF2-40B4-BE49-F238E27FC236}">
                    <a16:creationId xmlns:a16="http://schemas.microsoft.com/office/drawing/2014/main" id="{84B3DC64-24CE-9D82-135C-E312B10EBA71}"/>
                  </a:ext>
                </a:extLst>
              </p:cNvPr>
              <p:cNvSpPr txBox="1"/>
              <p:nvPr/>
            </p:nvSpPr>
            <p:spPr>
              <a:xfrm rot="20469270">
                <a:off x="4469747" y="3627024"/>
                <a:ext cx="10262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Didot" panose="02000503000000020003" pitchFamily="2" charset="-79"/>
                    <a:cs typeface="Didot" panose="02000503000000020003" pitchFamily="2" charset="-79"/>
                  </a:rPr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Didot" panose="02000503000000020003" pitchFamily="2" charset="-79"/>
                      </a:rPr>
                      <m:t>6</m:t>
                    </m:r>
                  </m:oMath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  <a:latin typeface="Didot" panose="02000503000000020003" pitchFamily="2" charset="-79"/>
                  <a:cs typeface="Didot" panose="02000503000000020003" pitchFamily="2" charset="-79"/>
                </a:endParaRPr>
              </a:p>
            </p:txBody>
          </p:sp>
        </mc:Choice>
        <mc:Fallback xmlns="">
          <p:sp>
            <p:nvSpPr>
              <p:cNvPr id="701" name="TextBox 700">
                <a:extLst>
                  <a:ext uri="{FF2B5EF4-FFF2-40B4-BE49-F238E27FC236}">
                    <a16:creationId xmlns:a16="http://schemas.microsoft.com/office/drawing/2014/main" id="{84B3DC64-24CE-9D82-135C-E312B10EB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69270">
                <a:off x="4469747" y="3627024"/>
                <a:ext cx="1026243" cy="369332"/>
              </a:xfrm>
              <a:prstGeom prst="rect">
                <a:avLst/>
              </a:prstGeom>
              <a:blipFill>
                <a:blip r:embed="rId4"/>
                <a:stretch>
                  <a:fillRect l="-3409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2" name="TextBox 711">
                <a:extLst>
                  <a:ext uri="{FF2B5EF4-FFF2-40B4-BE49-F238E27FC236}">
                    <a16:creationId xmlns:a16="http://schemas.microsoft.com/office/drawing/2014/main" id="{32FA3AF5-96E5-241D-F4C8-CEF6C93FFA30}"/>
                  </a:ext>
                </a:extLst>
              </p:cNvPr>
              <p:cNvSpPr txBox="1"/>
              <p:nvPr/>
            </p:nvSpPr>
            <p:spPr>
              <a:xfrm>
                <a:off x="10307062" y="5687120"/>
                <a:ext cx="10262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Didot" panose="02000503000000020003" pitchFamily="2" charset="-79"/>
                    <a:cs typeface="Didot" panose="02000503000000020003" pitchFamily="2" charset="-79"/>
                  </a:rPr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Didot" panose="02000503000000020003" pitchFamily="2" charset="-79"/>
                      </a:rPr>
                      <m:t>2</m:t>
                    </m:r>
                  </m:oMath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  <a:latin typeface="Didot" panose="02000503000000020003" pitchFamily="2" charset="-79"/>
                  <a:cs typeface="Didot" panose="02000503000000020003" pitchFamily="2" charset="-79"/>
                </a:endParaRPr>
              </a:p>
            </p:txBody>
          </p:sp>
        </mc:Choice>
        <mc:Fallback xmlns="">
          <p:sp>
            <p:nvSpPr>
              <p:cNvPr id="712" name="TextBox 711">
                <a:extLst>
                  <a:ext uri="{FF2B5EF4-FFF2-40B4-BE49-F238E27FC236}">
                    <a16:creationId xmlns:a16="http://schemas.microsoft.com/office/drawing/2014/main" id="{32FA3AF5-96E5-241D-F4C8-CEF6C93F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062" y="5687120"/>
                <a:ext cx="1026243" cy="369332"/>
              </a:xfrm>
              <a:prstGeom prst="rect">
                <a:avLst/>
              </a:prstGeom>
              <a:blipFill>
                <a:blip r:embed="rId5"/>
                <a:stretch>
                  <a:fillRect l="-487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" name="TextBox 717">
                <a:extLst>
                  <a:ext uri="{FF2B5EF4-FFF2-40B4-BE49-F238E27FC236}">
                    <a16:creationId xmlns:a16="http://schemas.microsoft.com/office/drawing/2014/main" id="{086DF3EA-85C5-2A1A-824D-399A0D39FE15}"/>
                  </a:ext>
                </a:extLst>
              </p:cNvPr>
              <p:cNvSpPr txBox="1"/>
              <p:nvPr/>
            </p:nvSpPr>
            <p:spPr>
              <a:xfrm>
                <a:off x="6510670" y="1993319"/>
                <a:ext cx="1306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  <a:latin typeface="Didot" panose="02000503000000020003" pitchFamily="2" charset="-79"/>
                    <a:cs typeface="Didot" panose="02000503000000020003" pitchFamily="2" charset="-79"/>
                  </a:rPr>
                  <a:t>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Didot" panose="02000503000000020003" pitchFamily="2" charset="-79"/>
                      </a:rPr>
                      <m:t>1</m:t>
                    </m:r>
                  </m:oMath>
                </a14:m>
                <a:endParaRPr lang="en-US" sz="2400" dirty="0">
                  <a:solidFill>
                    <a:schemeClr val="bg1">
                      <a:lumMod val="95000"/>
                    </a:schemeClr>
                  </a:solidFill>
                  <a:latin typeface="Didot" panose="02000503000000020003" pitchFamily="2" charset="-79"/>
                  <a:cs typeface="Didot" panose="02000503000000020003" pitchFamily="2" charset="-79"/>
                </a:endParaRPr>
              </a:p>
            </p:txBody>
          </p:sp>
        </mc:Choice>
        <mc:Fallback xmlns="">
          <p:sp>
            <p:nvSpPr>
              <p:cNvPr id="718" name="TextBox 717">
                <a:extLst>
                  <a:ext uri="{FF2B5EF4-FFF2-40B4-BE49-F238E27FC236}">
                    <a16:creationId xmlns:a16="http://schemas.microsoft.com/office/drawing/2014/main" id="{086DF3EA-85C5-2A1A-824D-399A0D39F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670" y="1993319"/>
                <a:ext cx="1306768" cy="461665"/>
              </a:xfrm>
              <a:prstGeom prst="rect">
                <a:avLst/>
              </a:prstGeom>
              <a:blipFill>
                <a:blip r:embed="rId6"/>
                <a:stretch>
                  <a:fillRect l="-7692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9" name="Elbow Connector 718">
            <a:extLst>
              <a:ext uri="{FF2B5EF4-FFF2-40B4-BE49-F238E27FC236}">
                <a16:creationId xmlns:a16="http://schemas.microsoft.com/office/drawing/2014/main" id="{F0D742A0-1D4D-C25B-172C-54293F13CC7A}"/>
              </a:ext>
            </a:extLst>
          </p:cNvPr>
          <p:cNvCxnSpPr>
            <a:cxnSpLocks/>
          </p:cNvCxnSpPr>
          <p:nvPr/>
        </p:nvCxnSpPr>
        <p:spPr>
          <a:xfrm>
            <a:off x="8442952" y="1815879"/>
            <a:ext cx="936000" cy="756000"/>
          </a:xfrm>
          <a:prstGeom prst="bentConnector3">
            <a:avLst>
              <a:gd name="adj1" fmla="val -2118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" name="Straight Arrow Connector 719">
            <a:extLst>
              <a:ext uri="{FF2B5EF4-FFF2-40B4-BE49-F238E27FC236}">
                <a16:creationId xmlns:a16="http://schemas.microsoft.com/office/drawing/2014/main" id="{C1322468-30CA-CE72-2116-621246EF0D43}"/>
              </a:ext>
            </a:extLst>
          </p:cNvPr>
          <p:cNvCxnSpPr>
            <a:cxnSpLocks/>
          </p:cNvCxnSpPr>
          <p:nvPr/>
        </p:nvCxnSpPr>
        <p:spPr>
          <a:xfrm flipV="1">
            <a:off x="8568486" y="2124610"/>
            <a:ext cx="720000" cy="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" name="Group 721">
            <a:extLst>
              <a:ext uri="{FF2B5EF4-FFF2-40B4-BE49-F238E27FC236}">
                <a16:creationId xmlns:a16="http://schemas.microsoft.com/office/drawing/2014/main" id="{96D69AE5-4D39-8EB9-C2F5-6991C103EA21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8730952" y="2691094"/>
            <a:ext cx="360000" cy="320034"/>
            <a:chOff x="6854378" y="2145628"/>
            <a:chExt cx="3349486" cy="2977639"/>
          </a:xfrm>
        </p:grpSpPr>
        <p:grpSp>
          <p:nvGrpSpPr>
            <p:cNvPr id="723" name="Group 722">
              <a:extLst>
                <a:ext uri="{FF2B5EF4-FFF2-40B4-BE49-F238E27FC236}">
                  <a16:creationId xmlns:a16="http://schemas.microsoft.com/office/drawing/2014/main" id="{F7564D88-E50F-9332-C287-FE6AFEB3BB03}"/>
                </a:ext>
              </a:extLst>
            </p:cNvPr>
            <p:cNvGrpSpPr/>
            <p:nvPr/>
          </p:nvGrpSpPr>
          <p:grpSpPr>
            <a:xfrm>
              <a:off x="7143864" y="2145628"/>
              <a:ext cx="3060000" cy="2977639"/>
              <a:chOff x="6335773" y="2186423"/>
              <a:chExt cx="2573597" cy="2517726"/>
            </a:xfrm>
          </p:grpSpPr>
          <p:sp>
            <p:nvSpPr>
              <p:cNvPr id="725" name="Oval 10">
                <a:extLst>
                  <a:ext uri="{FF2B5EF4-FFF2-40B4-BE49-F238E27FC236}">
                    <a16:creationId xmlns:a16="http://schemas.microsoft.com/office/drawing/2014/main" id="{7507733C-CB3F-711C-4771-83CE1AC6D234}"/>
                  </a:ext>
                </a:extLst>
              </p:cNvPr>
              <p:cNvSpPr/>
              <p:nvPr/>
            </p:nvSpPr>
            <p:spPr>
              <a:xfrm>
                <a:off x="6335773" y="2186423"/>
                <a:ext cx="2573597" cy="2517726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  <a:gd name="connsiteX0" fmla="*/ 13922 w 876572"/>
                  <a:gd name="connsiteY0" fmla="*/ 544966 h 822400"/>
                  <a:gd name="connsiteX1" fmla="*/ 117439 w 876572"/>
                  <a:gd name="connsiteY1" fmla="*/ 174031 h 822400"/>
                  <a:gd name="connsiteX2" fmla="*/ 250011 w 876572"/>
                  <a:gd name="connsiteY2" fmla="*/ 65704 h 822400"/>
                  <a:gd name="connsiteX3" fmla="*/ 419364 w 876572"/>
                  <a:gd name="connsiteY3" fmla="*/ 1502 h 822400"/>
                  <a:gd name="connsiteX4" fmla="*/ 709786 w 876572"/>
                  <a:gd name="connsiteY4" fmla="*/ 128023 h 822400"/>
                  <a:gd name="connsiteX5" fmla="*/ 876565 w 876572"/>
                  <a:gd name="connsiteY5" fmla="*/ 401193 h 822400"/>
                  <a:gd name="connsiteX6" fmla="*/ 755794 w 876572"/>
                  <a:gd name="connsiteY6" fmla="*/ 685864 h 822400"/>
                  <a:gd name="connsiteX7" fmla="*/ 384859 w 876572"/>
                  <a:gd name="connsiteY7" fmla="*/ 818137 h 822400"/>
                  <a:gd name="connsiteX8" fmla="*/ 13922 w 876572"/>
                  <a:gd name="connsiteY8" fmla="*/ 544966 h 822400"/>
                  <a:gd name="connsiteX0" fmla="*/ 13922 w 876572"/>
                  <a:gd name="connsiteY0" fmla="*/ 544207 h 821641"/>
                  <a:gd name="connsiteX1" fmla="*/ 117439 w 876572"/>
                  <a:gd name="connsiteY1" fmla="*/ 173272 h 821641"/>
                  <a:gd name="connsiteX2" fmla="*/ 268797 w 876572"/>
                  <a:gd name="connsiteY2" fmla="*/ 79521 h 821641"/>
                  <a:gd name="connsiteX3" fmla="*/ 419364 w 876572"/>
                  <a:gd name="connsiteY3" fmla="*/ 743 h 821641"/>
                  <a:gd name="connsiteX4" fmla="*/ 709786 w 876572"/>
                  <a:gd name="connsiteY4" fmla="*/ 127264 h 821641"/>
                  <a:gd name="connsiteX5" fmla="*/ 876565 w 876572"/>
                  <a:gd name="connsiteY5" fmla="*/ 400434 h 821641"/>
                  <a:gd name="connsiteX6" fmla="*/ 755794 w 876572"/>
                  <a:gd name="connsiteY6" fmla="*/ 685105 h 821641"/>
                  <a:gd name="connsiteX7" fmla="*/ 384859 w 876572"/>
                  <a:gd name="connsiteY7" fmla="*/ 817378 h 821641"/>
                  <a:gd name="connsiteX8" fmla="*/ 13922 w 876572"/>
                  <a:gd name="connsiteY8" fmla="*/ 544207 h 821641"/>
                  <a:gd name="connsiteX0" fmla="*/ 30022 w 892672"/>
                  <a:gd name="connsiteY0" fmla="*/ 544207 h 821641"/>
                  <a:gd name="connsiteX1" fmla="*/ 34418 w 892672"/>
                  <a:gd name="connsiteY1" fmla="*/ 346065 h 821641"/>
                  <a:gd name="connsiteX2" fmla="*/ 133539 w 892672"/>
                  <a:gd name="connsiteY2" fmla="*/ 173272 h 821641"/>
                  <a:gd name="connsiteX3" fmla="*/ 284897 w 892672"/>
                  <a:gd name="connsiteY3" fmla="*/ 79521 h 821641"/>
                  <a:gd name="connsiteX4" fmla="*/ 435464 w 892672"/>
                  <a:gd name="connsiteY4" fmla="*/ 743 h 821641"/>
                  <a:gd name="connsiteX5" fmla="*/ 725886 w 892672"/>
                  <a:gd name="connsiteY5" fmla="*/ 127264 h 821641"/>
                  <a:gd name="connsiteX6" fmla="*/ 892665 w 892672"/>
                  <a:gd name="connsiteY6" fmla="*/ 400434 h 821641"/>
                  <a:gd name="connsiteX7" fmla="*/ 771894 w 892672"/>
                  <a:gd name="connsiteY7" fmla="*/ 685105 h 821641"/>
                  <a:gd name="connsiteX8" fmla="*/ 400959 w 892672"/>
                  <a:gd name="connsiteY8" fmla="*/ 817378 h 821641"/>
                  <a:gd name="connsiteX9" fmla="*/ 30022 w 892672"/>
                  <a:gd name="connsiteY9" fmla="*/ 544207 h 821641"/>
                  <a:gd name="connsiteX0" fmla="*/ 20474 w 883124"/>
                  <a:gd name="connsiteY0" fmla="*/ 544207 h 821641"/>
                  <a:gd name="connsiteX1" fmla="*/ 56180 w 883124"/>
                  <a:gd name="connsiteY1" fmla="*/ 354394 h 821641"/>
                  <a:gd name="connsiteX2" fmla="*/ 123991 w 883124"/>
                  <a:gd name="connsiteY2" fmla="*/ 173272 h 821641"/>
                  <a:gd name="connsiteX3" fmla="*/ 275349 w 883124"/>
                  <a:gd name="connsiteY3" fmla="*/ 79521 h 821641"/>
                  <a:gd name="connsiteX4" fmla="*/ 425916 w 883124"/>
                  <a:gd name="connsiteY4" fmla="*/ 743 h 821641"/>
                  <a:gd name="connsiteX5" fmla="*/ 716338 w 883124"/>
                  <a:gd name="connsiteY5" fmla="*/ 127264 h 821641"/>
                  <a:gd name="connsiteX6" fmla="*/ 883117 w 883124"/>
                  <a:gd name="connsiteY6" fmla="*/ 400434 h 821641"/>
                  <a:gd name="connsiteX7" fmla="*/ 762346 w 883124"/>
                  <a:gd name="connsiteY7" fmla="*/ 685105 h 821641"/>
                  <a:gd name="connsiteX8" fmla="*/ 391411 w 883124"/>
                  <a:gd name="connsiteY8" fmla="*/ 817378 h 821641"/>
                  <a:gd name="connsiteX9" fmla="*/ 20474 w 883124"/>
                  <a:gd name="connsiteY9" fmla="*/ 544207 h 821641"/>
                  <a:gd name="connsiteX0" fmla="*/ 20474 w 883124"/>
                  <a:gd name="connsiteY0" fmla="*/ 544207 h 817439"/>
                  <a:gd name="connsiteX1" fmla="*/ 56180 w 883124"/>
                  <a:gd name="connsiteY1" fmla="*/ 354394 h 817439"/>
                  <a:gd name="connsiteX2" fmla="*/ 123991 w 883124"/>
                  <a:gd name="connsiteY2" fmla="*/ 173272 h 817439"/>
                  <a:gd name="connsiteX3" fmla="*/ 275349 w 883124"/>
                  <a:gd name="connsiteY3" fmla="*/ 79521 h 817439"/>
                  <a:gd name="connsiteX4" fmla="*/ 425916 w 883124"/>
                  <a:gd name="connsiteY4" fmla="*/ 743 h 817439"/>
                  <a:gd name="connsiteX5" fmla="*/ 716338 w 883124"/>
                  <a:gd name="connsiteY5" fmla="*/ 127264 h 817439"/>
                  <a:gd name="connsiteX6" fmla="*/ 883117 w 883124"/>
                  <a:gd name="connsiteY6" fmla="*/ 400434 h 817439"/>
                  <a:gd name="connsiteX7" fmla="*/ 762346 w 883124"/>
                  <a:gd name="connsiteY7" fmla="*/ 685105 h 817439"/>
                  <a:gd name="connsiteX8" fmla="*/ 391411 w 883124"/>
                  <a:gd name="connsiteY8" fmla="*/ 817378 h 817439"/>
                  <a:gd name="connsiteX9" fmla="*/ 175157 w 883124"/>
                  <a:gd name="connsiteY9" fmla="*/ 700067 h 817439"/>
                  <a:gd name="connsiteX10" fmla="*/ 20474 w 883124"/>
                  <a:gd name="connsiteY10" fmla="*/ 544207 h 817439"/>
                  <a:gd name="connsiteX0" fmla="*/ 6906 w 869556"/>
                  <a:gd name="connsiteY0" fmla="*/ 544207 h 817414"/>
                  <a:gd name="connsiteX1" fmla="*/ 42612 w 869556"/>
                  <a:gd name="connsiteY1" fmla="*/ 354394 h 817414"/>
                  <a:gd name="connsiteX2" fmla="*/ 110423 w 869556"/>
                  <a:gd name="connsiteY2" fmla="*/ 173272 h 817414"/>
                  <a:gd name="connsiteX3" fmla="*/ 261781 w 869556"/>
                  <a:gd name="connsiteY3" fmla="*/ 79521 h 817414"/>
                  <a:gd name="connsiteX4" fmla="*/ 412348 w 869556"/>
                  <a:gd name="connsiteY4" fmla="*/ 743 h 817414"/>
                  <a:gd name="connsiteX5" fmla="*/ 702770 w 869556"/>
                  <a:gd name="connsiteY5" fmla="*/ 127264 h 817414"/>
                  <a:gd name="connsiteX6" fmla="*/ 869549 w 869556"/>
                  <a:gd name="connsiteY6" fmla="*/ 400434 h 817414"/>
                  <a:gd name="connsiteX7" fmla="*/ 748778 w 869556"/>
                  <a:gd name="connsiteY7" fmla="*/ 685105 h 817414"/>
                  <a:gd name="connsiteX8" fmla="*/ 377843 w 869556"/>
                  <a:gd name="connsiteY8" fmla="*/ 817378 h 817414"/>
                  <a:gd name="connsiteX9" fmla="*/ 182462 w 869556"/>
                  <a:gd name="connsiteY9" fmla="*/ 675079 h 817414"/>
                  <a:gd name="connsiteX10" fmla="*/ 6906 w 869556"/>
                  <a:gd name="connsiteY10" fmla="*/ 544207 h 817414"/>
                  <a:gd name="connsiteX0" fmla="*/ 6906 w 869556"/>
                  <a:gd name="connsiteY0" fmla="*/ 544207 h 822191"/>
                  <a:gd name="connsiteX1" fmla="*/ 42612 w 869556"/>
                  <a:gd name="connsiteY1" fmla="*/ 354394 h 822191"/>
                  <a:gd name="connsiteX2" fmla="*/ 110423 w 869556"/>
                  <a:gd name="connsiteY2" fmla="*/ 173272 h 822191"/>
                  <a:gd name="connsiteX3" fmla="*/ 261781 w 869556"/>
                  <a:gd name="connsiteY3" fmla="*/ 79521 h 822191"/>
                  <a:gd name="connsiteX4" fmla="*/ 412348 w 869556"/>
                  <a:gd name="connsiteY4" fmla="*/ 743 h 822191"/>
                  <a:gd name="connsiteX5" fmla="*/ 702770 w 869556"/>
                  <a:gd name="connsiteY5" fmla="*/ 127264 h 822191"/>
                  <a:gd name="connsiteX6" fmla="*/ 869549 w 869556"/>
                  <a:gd name="connsiteY6" fmla="*/ 400434 h 822191"/>
                  <a:gd name="connsiteX7" fmla="*/ 748778 w 869556"/>
                  <a:gd name="connsiteY7" fmla="*/ 685105 h 822191"/>
                  <a:gd name="connsiteX8" fmla="*/ 581142 w 869556"/>
                  <a:gd name="connsiteY8" fmla="*/ 779198 h 822191"/>
                  <a:gd name="connsiteX9" fmla="*/ 377843 w 869556"/>
                  <a:gd name="connsiteY9" fmla="*/ 817378 h 822191"/>
                  <a:gd name="connsiteX10" fmla="*/ 182462 w 869556"/>
                  <a:gd name="connsiteY10" fmla="*/ 675079 h 822191"/>
                  <a:gd name="connsiteX11" fmla="*/ 6906 w 869556"/>
                  <a:gd name="connsiteY11" fmla="*/ 544207 h 822191"/>
                  <a:gd name="connsiteX0" fmla="*/ 6906 w 869556"/>
                  <a:gd name="connsiteY0" fmla="*/ 544207 h 819922"/>
                  <a:gd name="connsiteX1" fmla="*/ 42612 w 869556"/>
                  <a:gd name="connsiteY1" fmla="*/ 354394 h 819922"/>
                  <a:gd name="connsiteX2" fmla="*/ 110423 w 869556"/>
                  <a:gd name="connsiteY2" fmla="*/ 173272 h 819922"/>
                  <a:gd name="connsiteX3" fmla="*/ 261781 w 869556"/>
                  <a:gd name="connsiteY3" fmla="*/ 79521 h 819922"/>
                  <a:gd name="connsiteX4" fmla="*/ 412348 w 869556"/>
                  <a:gd name="connsiteY4" fmla="*/ 743 h 819922"/>
                  <a:gd name="connsiteX5" fmla="*/ 702770 w 869556"/>
                  <a:gd name="connsiteY5" fmla="*/ 127264 h 819922"/>
                  <a:gd name="connsiteX6" fmla="*/ 869549 w 869556"/>
                  <a:gd name="connsiteY6" fmla="*/ 400434 h 819922"/>
                  <a:gd name="connsiteX7" fmla="*/ 748778 w 869556"/>
                  <a:gd name="connsiteY7" fmla="*/ 685105 h 819922"/>
                  <a:gd name="connsiteX8" fmla="*/ 572793 w 869556"/>
                  <a:gd name="connsiteY8" fmla="*/ 760457 h 819922"/>
                  <a:gd name="connsiteX9" fmla="*/ 377843 w 869556"/>
                  <a:gd name="connsiteY9" fmla="*/ 817378 h 819922"/>
                  <a:gd name="connsiteX10" fmla="*/ 182462 w 869556"/>
                  <a:gd name="connsiteY10" fmla="*/ 675079 h 819922"/>
                  <a:gd name="connsiteX11" fmla="*/ 6906 w 869556"/>
                  <a:gd name="connsiteY11" fmla="*/ 544207 h 819922"/>
                  <a:gd name="connsiteX0" fmla="*/ 6906 w 875785"/>
                  <a:gd name="connsiteY0" fmla="*/ 544207 h 819922"/>
                  <a:gd name="connsiteX1" fmla="*/ 42612 w 875785"/>
                  <a:gd name="connsiteY1" fmla="*/ 354394 h 819922"/>
                  <a:gd name="connsiteX2" fmla="*/ 110423 w 875785"/>
                  <a:gd name="connsiteY2" fmla="*/ 173272 h 819922"/>
                  <a:gd name="connsiteX3" fmla="*/ 261781 w 875785"/>
                  <a:gd name="connsiteY3" fmla="*/ 79521 h 819922"/>
                  <a:gd name="connsiteX4" fmla="*/ 412348 w 875785"/>
                  <a:gd name="connsiteY4" fmla="*/ 743 h 819922"/>
                  <a:gd name="connsiteX5" fmla="*/ 702770 w 875785"/>
                  <a:gd name="connsiteY5" fmla="*/ 127264 h 819922"/>
                  <a:gd name="connsiteX6" fmla="*/ 869549 w 875785"/>
                  <a:gd name="connsiteY6" fmla="*/ 400434 h 819922"/>
                  <a:gd name="connsiteX7" fmla="*/ 831621 w 875785"/>
                  <a:gd name="connsiteY7" fmla="*/ 541808 h 819922"/>
                  <a:gd name="connsiteX8" fmla="*/ 748778 w 875785"/>
                  <a:gd name="connsiteY8" fmla="*/ 685105 h 819922"/>
                  <a:gd name="connsiteX9" fmla="*/ 572793 w 875785"/>
                  <a:gd name="connsiteY9" fmla="*/ 760457 h 819922"/>
                  <a:gd name="connsiteX10" fmla="*/ 377843 w 875785"/>
                  <a:gd name="connsiteY10" fmla="*/ 817378 h 819922"/>
                  <a:gd name="connsiteX11" fmla="*/ 182462 w 875785"/>
                  <a:gd name="connsiteY11" fmla="*/ 675079 h 819922"/>
                  <a:gd name="connsiteX12" fmla="*/ 6906 w 875785"/>
                  <a:gd name="connsiteY12" fmla="*/ 544207 h 819922"/>
                  <a:gd name="connsiteX0" fmla="*/ 6906 w 874241"/>
                  <a:gd name="connsiteY0" fmla="*/ 544207 h 819922"/>
                  <a:gd name="connsiteX1" fmla="*/ 42612 w 874241"/>
                  <a:gd name="connsiteY1" fmla="*/ 354394 h 819922"/>
                  <a:gd name="connsiteX2" fmla="*/ 110423 w 874241"/>
                  <a:gd name="connsiteY2" fmla="*/ 173272 h 819922"/>
                  <a:gd name="connsiteX3" fmla="*/ 261781 w 874241"/>
                  <a:gd name="connsiteY3" fmla="*/ 79521 h 819922"/>
                  <a:gd name="connsiteX4" fmla="*/ 412348 w 874241"/>
                  <a:gd name="connsiteY4" fmla="*/ 743 h 819922"/>
                  <a:gd name="connsiteX5" fmla="*/ 702770 w 874241"/>
                  <a:gd name="connsiteY5" fmla="*/ 127264 h 819922"/>
                  <a:gd name="connsiteX6" fmla="*/ 869549 w 874241"/>
                  <a:gd name="connsiteY6" fmla="*/ 400434 h 819922"/>
                  <a:gd name="connsiteX7" fmla="*/ 812835 w 874241"/>
                  <a:gd name="connsiteY7" fmla="*/ 543891 h 819922"/>
                  <a:gd name="connsiteX8" fmla="*/ 748778 w 874241"/>
                  <a:gd name="connsiteY8" fmla="*/ 685105 h 819922"/>
                  <a:gd name="connsiteX9" fmla="*/ 572793 w 874241"/>
                  <a:gd name="connsiteY9" fmla="*/ 760457 h 819922"/>
                  <a:gd name="connsiteX10" fmla="*/ 377843 w 874241"/>
                  <a:gd name="connsiteY10" fmla="*/ 817378 h 819922"/>
                  <a:gd name="connsiteX11" fmla="*/ 182462 w 874241"/>
                  <a:gd name="connsiteY11" fmla="*/ 675079 h 819922"/>
                  <a:gd name="connsiteX12" fmla="*/ 6906 w 874241"/>
                  <a:gd name="connsiteY12" fmla="*/ 544207 h 819922"/>
                  <a:gd name="connsiteX0" fmla="*/ 6906 w 869558"/>
                  <a:gd name="connsiteY0" fmla="*/ 544207 h 819922"/>
                  <a:gd name="connsiteX1" fmla="*/ 42612 w 869558"/>
                  <a:gd name="connsiteY1" fmla="*/ 354394 h 819922"/>
                  <a:gd name="connsiteX2" fmla="*/ 110423 w 869558"/>
                  <a:gd name="connsiteY2" fmla="*/ 173272 h 819922"/>
                  <a:gd name="connsiteX3" fmla="*/ 261781 w 869558"/>
                  <a:gd name="connsiteY3" fmla="*/ 79521 h 819922"/>
                  <a:gd name="connsiteX4" fmla="*/ 412348 w 869558"/>
                  <a:gd name="connsiteY4" fmla="*/ 743 h 819922"/>
                  <a:gd name="connsiteX5" fmla="*/ 702770 w 869558"/>
                  <a:gd name="connsiteY5" fmla="*/ 127264 h 819922"/>
                  <a:gd name="connsiteX6" fmla="*/ 808660 w 869558"/>
                  <a:gd name="connsiteY6" fmla="*/ 273182 h 819922"/>
                  <a:gd name="connsiteX7" fmla="*/ 869549 w 869558"/>
                  <a:gd name="connsiteY7" fmla="*/ 400434 h 819922"/>
                  <a:gd name="connsiteX8" fmla="*/ 812835 w 869558"/>
                  <a:gd name="connsiteY8" fmla="*/ 543891 h 819922"/>
                  <a:gd name="connsiteX9" fmla="*/ 748778 w 869558"/>
                  <a:gd name="connsiteY9" fmla="*/ 685105 h 819922"/>
                  <a:gd name="connsiteX10" fmla="*/ 572793 w 869558"/>
                  <a:gd name="connsiteY10" fmla="*/ 760457 h 819922"/>
                  <a:gd name="connsiteX11" fmla="*/ 377843 w 869558"/>
                  <a:gd name="connsiteY11" fmla="*/ 817378 h 819922"/>
                  <a:gd name="connsiteX12" fmla="*/ 182462 w 869558"/>
                  <a:gd name="connsiteY12" fmla="*/ 675079 h 819922"/>
                  <a:gd name="connsiteX13" fmla="*/ 6906 w 869558"/>
                  <a:gd name="connsiteY13" fmla="*/ 544207 h 819922"/>
                  <a:gd name="connsiteX0" fmla="*/ 6906 w 869558"/>
                  <a:gd name="connsiteY0" fmla="*/ 544207 h 819922"/>
                  <a:gd name="connsiteX1" fmla="*/ 42612 w 869558"/>
                  <a:gd name="connsiteY1" fmla="*/ 354394 h 819922"/>
                  <a:gd name="connsiteX2" fmla="*/ 110423 w 869558"/>
                  <a:gd name="connsiteY2" fmla="*/ 173272 h 819922"/>
                  <a:gd name="connsiteX3" fmla="*/ 261781 w 869558"/>
                  <a:gd name="connsiteY3" fmla="*/ 79521 h 819922"/>
                  <a:gd name="connsiteX4" fmla="*/ 412348 w 869558"/>
                  <a:gd name="connsiteY4" fmla="*/ 743 h 819922"/>
                  <a:gd name="connsiteX5" fmla="*/ 702770 w 869558"/>
                  <a:gd name="connsiteY5" fmla="*/ 127264 h 819922"/>
                  <a:gd name="connsiteX6" fmla="*/ 798223 w 869558"/>
                  <a:gd name="connsiteY6" fmla="*/ 279429 h 819922"/>
                  <a:gd name="connsiteX7" fmla="*/ 869549 w 869558"/>
                  <a:gd name="connsiteY7" fmla="*/ 400434 h 819922"/>
                  <a:gd name="connsiteX8" fmla="*/ 812835 w 869558"/>
                  <a:gd name="connsiteY8" fmla="*/ 543891 h 819922"/>
                  <a:gd name="connsiteX9" fmla="*/ 748778 w 869558"/>
                  <a:gd name="connsiteY9" fmla="*/ 685105 h 819922"/>
                  <a:gd name="connsiteX10" fmla="*/ 572793 w 869558"/>
                  <a:gd name="connsiteY10" fmla="*/ 760457 h 819922"/>
                  <a:gd name="connsiteX11" fmla="*/ 377843 w 869558"/>
                  <a:gd name="connsiteY11" fmla="*/ 817378 h 819922"/>
                  <a:gd name="connsiteX12" fmla="*/ 182462 w 869558"/>
                  <a:gd name="connsiteY12" fmla="*/ 675079 h 819922"/>
                  <a:gd name="connsiteX13" fmla="*/ 6906 w 869558"/>
                  <a:gd name="connsiteY13" fmla="*/ 544207 h 819922"/>
                  <a:gd name="connsiteX0" fmla="*/ 6906 w 869558"/>
                  <a:gd name="connsiteY0" fmla="*/ 543728 h 819443"/>
                  <a:gd name="connsiteX1" fmla="*/ 42612 w 869558"/>
                  <a:gd name="connsiteY1" fmla="*/ 353915 h 819443"/>
                  <a:gd name="connsiteX2" fmla="*/ 110423 w 869558"/>
                  <a:gd name="connsiteY2" fmla="*/ 172793 h 819443"/>
                  <a:gd name="connsiteX3" fmla="*/ 261781 w 869558"/>
                  <a:gd name="connsiteY3" fmla="*/ 79042 h 819443"/>
                  <a:gd name="connsiteX4" fmla="*/ 412348 w 869558"/>
                  <a:gd name="connsiteY4" fmla="*/ 264 h 819443"/>
                  <a:gd name="connsiteX5" fmla="*/ 568618 w 869558"/>
                  <a:gd name="connsiteY5" fmla="*/ 56137 h 819443"/>
                  <a:gd name="connsiteX6" fmla="*/ 702770 w 869558"/>
                  <a:gd name="connsiteY6" fmla="*/ 126785 h 819443"/>
                  <a:gd name="connsiteX7" fmla="*/ 798223 w 869558"/>
                  <a:gd name="connsiteY7" fmla="*/ 278950 h 819443"/>
                  <a:gd name="connsiteX8" fmla="*/ 869549 w 869558"/>
                  <a:gd name="connsiteY8" fmla="*/ 399955 h 819443"/>
                  <a:gd name="connsiteX9" fmla="*/ 812835 w 869558"/>
                  <a:gd name="connsiteY9" fmla="*/ 543412 h 819443"/>
                  <a:gd name="connsiteX10" fmla="*/ 748778 w 869558"/>
                  <a:gd name="connsiteY10" fmla="*/ 684626 h 819443"/>
                  <a:gd name="connsiteX11" fmla="*/ 572793 w 869558"/>
                  <a:gd name="connsiteY11" fmla="*/ 759978 h 819443"/>
                  <a:gd name="connsiteX12" fmla="*/ 377843 w 869558"/>
                  <a:gd name="connsiteY12" fmla="*/ 816899 h 819443"/>
                  <a:gd name="connsiteX13" fmla="*/ 182462 w 869558"/>
                  <a:gd name="connsiteY13" fmla="*/ 674600 h 819443"/>
                  <a:gd name="connsiteX14" fmla="*/ 6906 w 869558"/>
                  <a:gd name="connsiteY14" fmla="*/ 543728 h 819443"/>
                  <a:gd name="connsiteX0" fmla="*/ 6906 w 869558"/>
                  <a:gd name="connsiteY0" fmla="*/ 543471 h 819186"/>
                  <a:gd name="connsiteX1" fmla="*/ 42612 w 869558"/>
                  <a:gd name="connsiteY1" fmla="*/ 353658 h 819186"/>
                  <a:gd name="connsiteX2" fmla="*/ 110423 w 869558"/>
                  <a:gd name="connsiteY2" fmla="*/ 172536 h 819186"/>
                  <a:gd name="connsiteX3" fmla="*/ 261781 w 869558"/>
                  <a:gd name="connsiteY3" fmla="*/ 78785 h 819186"/>
                  <a:gd name="connsiteX4" fmla="*/ 412348 w 869558"/>
                  <a:gd name="connsiteY4" fmla="*/ 7 h 819186"/>
                  <a:gd name="connsiteX5" fmla="*/ 562356 w 869558"/>
                  <a:gd name="connsiteY5" fmla="*/ 74621 h 819186"/>
                  <a:gd name="connsiteX6" fmla="*/ 702770 w 869558"/>
                  <a:gd name="connsiteY6" fmla="*/ 126528 h 819186"/>
                  <a:gd name="connsiteX7" fmla="*/ 798223 w 869558"/>
                  <a:gd name="connsiteY7" fmla="*/ 278693 h 819186"/>
                  <a:gd name="connsiteX8" fmla="*/ 869549 w 869558"/>
                  <a:gd name="connsiteY8" fmla="*/ 399698 h 819186"/>
                  <a:gd name="connsiteX9" fmla="*/ 812835 w 869558"/>
                  <a:gd name="connsiteY9" fmla="*/ 543155 h 819186"/>
                  <a:gd name="connsiteX10" fmla="*/ 748778 w 869558"/>
                  <a:gd name="connsiteY10" fmla="*/ 684369 h 819186"/>
                  <a:gd name="connsiteX11" fmla="*/ 572793 w 869558"/>
                  <a:gd name="connsiteY11" fmla="*/ 759721 h 819186"/>
                  <a:gd name="connsiteX12" fmla="*/ 377843 w 869558"/>
                  <a:gd name="connsiteY12" fmla="*/ 816642 h 819186"/>
                  <a:gd name="connsiteX13" fmla="*/ 182462 w 869558"/>
                  <a:gd name="connsiteY13" fmla="*/ 674343 h 819186"/>
                  <a:gd name="connsiteX14" fmla="*/ 6906 w 869558"/>
                  <a:gd name="connsiteY14" fmla="*/ 543471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87055 w 846190"/>
                  <a:gd name="connsiteY2" fmla="*/ 172536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103754 w 846190"/>
                  <a:gd name="connsiteY2" fmla="*/ 180865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103754 w 846190"/>
                  <a:gd name="connsiteY2" fmla="*/ 180865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103754 w 846190"/>
                  <a:gd name="connsiteY2" fmla="*/ 180865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74531 w 846190"/>
                  <a:gd name="connsiteY2" fmla="*/ 166288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74531 w 846190"/>
                  <a:gd name="connsiteY2" fmla="*/ 166288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9779 w 843208"/>
                  <a:gd name="connsiteY0" fmla="*/ 549718 h 819186"/>
                  <a:gd name="connsiteX1" fmla="*/ 16262 w 843208"/>
                  <a:gd name="connsiteY1" fmla="*/ 353658 h 819186"/>
                  <a:gd name="connsiteX2" fmla="*/ 71549 w 843208"/>
                  <a:gd name="connsiteY2" fmla="*/ 166288 h 819186"/>
                  <a:gd name="connsiteX3" fmla="*/ 235431 w 843208"/>
                  <a:gd name="connsiteY3" fmla="*/ 78785 h 819186"/>
                  <a:gd name="connsiteX4" fmla="*/ 385998 w 843208"/>
                  <a:gd name="connsiteY4" fmla="*/ 7 h 819186"/>
                  <a:gd name="connsiteX5" fmla="*/ 536006 w 843208"/>
                  <a:gd name="connsiteY5" fmla="*/ 74621 h 819186"/>
                  <a:gd name="connsiteX6" fmla="*/ 676420 w 843208"/>
                  <a:gd name="connsiteY6" fmla="*/ 126528 h 819186"/>
                  <a:gd name="connsiteX7" fmla="*/ 771873 w 843208"/>
                  <a:gd name="connsiteY7" fmla="*/ 278693 h 819186"/>
                  <a:gd name="connsiteX8" fmla="*/ 843199 w 843208"/>
                  <a:gd name="connsiteY8" fmla="*/ 399698 h 819186"/>
                  <a:gd name="connsiteX9" fmla="*/ 786485 w 843208"/>
                  <a:gd name="connsiteY9" fmla="*/ 543155 h 819186"/>
                  <a:gd name="connsiteX10" fmla="*/ 722428 w 843208"/>
                  <a:gd name="connsiteY10" fmla="*/ 684369 h 819186"/>
                  <a:gd name="connsiteX11" fmla="*/ 546443 w 843208"/>
                  <a:gd name="connsiteY11" fmla="*/ 759721 h 819186"/>
                  <a:gd name="connsiteX12" fmla="*/ 351493 w 843208"/>
                  <a:gd name="connsiteY12" fmla="*/ 816642 h 819186"/>
                  <a:gd name="connsiteX13" fmla="*/ 156112 w 843208"/>
                  <a:gd name="connsiteY13" fmla="*/ 674343 h 819186"/>
                  <a:gd name="connsiteX14" fmla="*/ 9779 w 843208"/>
                  <a:gd name="connsiteY14" fmla="*/ 549718 h 819186"/>
                  <a:gd name="connsiteX0" fmla="*/ 5929 w 839358"/>
                  <a:gd name="connsiteY0" fmla="*/ 549718 h 819186"/>
                  <a:gd name="connsiteX1" fmla="*/ 29111 w 839358"/>
                  <a:gd name="connsiteY1" fmla="*/ 374482 h 819186"/>
                  <a:gd name="connsiteX2" fmla="*/ 67699 w 839358"/>
                  <a:gd name="connsiteY2" fmla="*/ 166288 h 819186"/>
                  <a:gd name="connsiteX3" fmla="*/ 231581 w 839358"/>
                  <a:gd name="connsiteY3" fmla="*/ 78785 h 819186"/>
                  <a:gd name="connsiteX4" fmla="*/ 382148 w 839358"/>
                  <a:gd name="connsiteY4" fmla="*/ 7 h 819186"/>
                  <a:gd name="connsiteX5" fmla="*/ 532156 w 839358"/>
                  <a:gd name="connsiteY5" fmla="*/ 74621 h 819186"/>
                  <a:gd name="connsiteX6" fmla="*/ 672570 w 839358"/>
                  <a:gd name="connsiteY6" fmla="*/ 126528 h 819186"/>
                  <a:gd name="connsiteX7" fmla="*/ 768023 w 839358"/>
                  <a:gd name="connsiteY7" fmla="*/ 278693 h 819186"/>
                  <a:gd name="connsiteX8" fmla="*/ 839349 w 839358"/>
                  <a:gd name="connsiteY8" fmla="*/ 399698 h 819186"/>
                  <a:gd name="connsiteX9" fmla="*/ 782635 w 839358"/>
                  <a:gd name="connsiteY9" fmla="*/ 543155 h 819186"/>
                  <a:gd name="connsiteX10" fmla="*/ 718578 w 839358"/>
                  <a:gd name="connsiteY10" fmla="*/ 684369 h 819186"/>
                  <a:gd name="connsiteX11" fmla="*/ 542593 w 839358"/>
                  <a:gd name="connsiteY11" fmla="*/ 759721 h 819186"/>
                  <a:gd name="connsiteX12" fmla="*/ 347643 w 839358"/>
                  <a:gd name="connsiteY12" fmla="*/ 816642 h 819186"/>
                  <a:gd name="connsiteX13" fmla="*/ 152262 w 839358"/>
                  <a:gd name="connsiteY13" fmla="*/ 674343 h 819186"/>
                  <a:gd name="connsiteX14" fmla="*/ 5929 w 839358"/>
                  <a:gd name="connsiteY14" fmla="*/ 549718 h 819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39358" h="819186">
                    <a:moveTo>
                      <a:pt x="5929" y="549718"/>
                    </a:moveTo>
                    <a:cubicBezTo>
                      <a:pt x="-14596" y="499741"/>
                      <a:pt x="24382" y="440469"/>
                      <a:pt x="29111" y="374482"/>
                    </a:cubicBezTo>
                    <a:cubicBezTo>
                      <a:pt x="33840" y="308495"/>
                      <a:pt x="33954" y="215571"/>
                      <a:pt x="67699" y="166288"/>
                    </a:cubicBezTo>
                    <a:cubicBezTo>
                      <a:pt x="101444" y="117005"/>
                      <a:pt x="181260" y="107540"/>
                      <a:pt x="231581" y="78785"/>
                    </a:cubicBezTo>
                    <a:cubicBezTo>
                      <a:pt x="281902" y="50030"/>
                      <a:pt x="332052" y="701"/>
                      <a:pt x="382148" y="7"/>
                    </a:cubicBezTo>
                    <a:cubicBezTo>
                      <a:pt x="432244" y="-687"/>
                      <a:pt x="483752" y="53534"/>
                      <a:pt x="532156" y="74621"/>
                    </a:cubicBezTo>
                    <a:cubicBezTo>
                      <a:pt x="580560" y="95708"/>
                      <a:pt x="634303" y="89393"/>
                      <a:pt x="672570" y="126528"/>
                    </a:cubicBezTo>
                    <a:cubicBezTo>
                      <a:pt x="710837" y="163663"/>
                      <a:pt x="740227" y="233165"/>
                      <a:pt x="768023" y="278693"/>
                    </a:cubicBezTo>
                    <a:cubicBezTo>
                      <a:pt x="795820" y="324221"/>
                      <a:pt x="838653" y="354580"/>
                      <a:pt x="839349" y="399698"/>
                    </a:cubicBezTo>
                    <a:cubicBezTo>
                      <a:pt x="840045" y="444816"/>
                      <a:pt x="802764" y="495710"/>
                      <a:pt x="782635" y="543155"/>
                    </a:cubicBezTo>
                    <a:cubicBezTo>
                      <a:pt x="762507" y="590600"/>
                      <a:pt x="761716" y="647928"/>
                      <a:pt x="718578" y="684369"/>
                    </a:cubicBezTo>
                    <a:cubicBezTo>
                      <a:pt x="675440" y="720810"/>
                      <a:pt x="604416" y="737675"/>
                      <a:pt x="542593" y="759721"/>
                    </a:cubicBezTo>
                    <a:cubicBezTo>
                      <a:pt x="480770" y="781767"/>
                      <a:pt x="412698" y="830872"/>
                      <a:pt x="347643" y="816642"/>
                    </a:cubicBezTo>
                    <a:cubicBezTo>
                      <a:pt x="282588" y="802412"/>
                      <a:pt x="214085" y="719871"/>
                      <a:pt x="152262" y="674343"/>
                    </a:cubicBezTo>
                    <a:cubicBezTo>
                      <a:pt x="90439" y="628815"/>
                      <a:pt x="26454" y="599695"/>
                      <a:pt x="5929" y="549718"/>
                    </a:cubicBezTo>
                    <a:close/>
                  </a:path>
                </a:pathLst>
              </a:custGeom>
              <a:solidFill>
                <a:srgbClr val="FF8AD8"/>
              </a:solidFill>
              <a:ln>
                <a:solidFill>
                  <a:srgbClr val="FF8A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703A6087-5588-EA04-AAD8-4E49AA37E892}"/>
                  </a:ext>
                </a:extLst>
              </p:cNvPr>
              <p:cNvGrpSpPr/>
              <p:nvPr/>
            </p:nvGrpSpPr>
            <p:grpSpPr>
              <a:xfrm rot="4927849">
                <a:off x="7069567" y="2770081"/>
                <a:ext cx="1366859" cy="1271810"/>
                <a:chOff x="7235165" y="3158965"/>
                <a:chExt cx="1366859" cy="1271810"/>
              </a:xfrm>
            </p:grpSpPr>
            <p:sp>
              <p:nvSpPr>
                <p:cNvPr id="734" name="Oval 10">
                  <a:extLst>
                    <a:ext uri="{FF2B5EF4-FFF2-40B4-BE49-F238E27FC236}">
                      <a16:creationId xmlns:a16="http://schemas.microsoft.com/office/drawing/2014/main" id="{AF2D0171-2F66-BF6A-FCB0-C4CB88DACED1}"/>
                    </a:ext>
                  </a:extLst>
                </p:cNvPr>
                <p:cNvSpPr/>
                <p:nvPr/>
              </p:nvSpPr>
              <p:spPr>
                <a:xfrm rot="10571451">
                  <a:off x="7235165" y="3158965"/>
                  <a:ext cx="1353680" cy="1271810"/>
                </a:xfrm>
                <a:custGeom>
                  <a:avLst/>
                  <a:gdLst>
                    <a:gd name="connsiteX0" fmla="*/ 0 w 937403"/>
                    <a:gd name="connsiteY0" fmla="*/ 468702 h 937403"/>
                    <a:gd name="connsiteX1" fmla="*/ 468702 w 937403"/>
                    <a:gd name="connsiteY1" fmla="*/ 0 h 937403"/>
                    <a:gd name="connsiteX2" fmla="*/ 937404 w 937403"/>
                    <a:gd name="connsiteY2" fmla="*/ 468702 h 937403"/>
                    <a:gd name="connsiteX3" fmla="*/ 468702 w 937403"/>
                    <a:gd name="connsiteY3" fmla="*/ 937404 h 937403"/>
                    <a:gd name="connsiteX4" fmla="*/ 0 w 937403"/>
                    <a:gd name="connsiteY4" fmla="*/ 468702 h 937403"/>
                    <a:gd name="connsiteX0" fmla="*/ 14433 w 951837"/>
                    <a:gd name="connsiteY0" fmla="*/ 483135 h 951837"/>
                    <a:gd name="connsiteX1" fmla="*/ 152455 w 951837"/>
                    <a:gd name="connsiteY1" fmla="*/ 152456 h 951837"/>
                    <a:gd name="connsiteX2" fmla="*/ 483135 w 951837"/>
                    <a:gd name="connsiteY2" fmla="*/ 14433 h 951837"/>
                    <a:gd name="connsiteX3" fmla="*/ 951837 w 951837"/>
                    <a:gd name="connsiteY3" fmla="*/ 483135 h 951837"/>
                    <a:gd name="connsiteX4" fmla="*/ 483135 w 951837"/>
                    <a:gd name="connsiteY4" fmla="*/ 951837 h 951837"/>
                    <a:gd name="connsiteX5" fmla="*/ 14433 w 951837"/>
                    <a:gd name="connsiteY5" fmla="*/ 483135 h 951837"/>
                    <a:gd name="connsiteX0" fmla="*/ 14433 w 965441"/>
                    <a:gd name="connsiteY0" fmla="*/ 469590 h 938292"/>
                    <a:gd name="connsiteX1" fmla="*/ 152455 w 965441"/>
                    <a:gd name="connsiteY1" fmla="*/ 138911 h 938292"/>
                    <a:gd name="connsiteX2" fmla="*/ 483135 w 965441"/>
                    <a:gd name="connsiteY2" fmla="*/ 888 h 938292"/>
                    <a:gd name="connsiteX3" fmla="*/ 808063 w 965441"/>
                    <a:gd name="connsiteY3" fmla="*/ 196420 h 938292"/>
                    <a:gd name="connsiteX4" fmla="*/ 951837 w 965441"/>
                    <a:gd name="connsiteY4" fmla="*/ 469590 h 938292"/>
                    <a:gd name="connsiteX5" fmla="*/ 483135 w 965441"/>
                    <a:gd name="connsiteY5" fmla="*/ 938292 h 938292"/>
                    <a:gd name="connsiteX6" fmla="*/ 14433 w 965441"/>
                    <a:gd name="connsiteY6" fmla="*/ 469590 h 938292"/>
                    <a:gd name="connsiteX0" fmla="*/ 14433 w 951847"/>
                    <a:gd name="connsiteY0" fmla="*/ 469590 h 947784"/>
                    <a:gd name="connsiteX1" fmla="*/ 152455 w 951847"/>
                    <a:gd name="connsiteY1" fmla="*/ 138911 h 947784"/>
                    <a:gd name="connsiteX2" fmla="*/ 483135 w 951847"/>
                    <a:gd name="connsiteY2" fmla="*/ 888 h 947784"/>
                    <a:gd name="connsiteX3" fmla="*/ 808063 w 951847"/>
                    <a:gd name="connsiteY3" fmla="*/ 196420 h 947784"/>
                    <a:gd name="connsiteX4" fmla="*/ 951837 w 951847"/>
                    <a:gd name="connsiteY4" fmla="*/ 469590 h 947784"/>
                    <a:gd name="connsiteX5" fmla="*/ 802312 w 951847"/>
                    <a:gd name="connsiteY5" fmla="*/ 760012 h 947784"/>
                    <a:gd name="connsiteX6" fmla="*/ 483135 w 951847"/>
                    <a:gd name="connsiteY6" fmla="*/ 938292 h 947784"/>
                    <a:gd name="connsiteX7" fmla="*/ 14433 w 951847"/>
                    <a:gd name="connsiteY7" fmla="*/ 469590 h 947784"/>
                    <a:gd name="connsiteX0" fmla="*/ 7892 w 945306"/>
                    <a:gd name="connsiteY0" fmla="*/ 469590 h 947784"/>
                    <a:gd name="connsiteX1" fmla="*/ 203424 w 945306"/>
                    <a:gd name="connsiteY1" fmla="*/ 138911 h 947784"/>
                    <a:gd name="connsiteX2" fmla="*/ 476594 w 945306"/>
                    <a:gd name="connsiteY2" fmla="*/ 888 h 947784"/>
                    <a:gd name="connsiteX3" fmla="*/ 801522 w 945306"/>
                    <a:gd name="connsiteY3" fmla="*/ 196420 h 947784"/>
                    <a:gd name="connsiteX4" fmla="*/ 945296 w 945306"/>
                    <a:gd name="connsiteY4" fmla="*/ 469590 h 947784"/>
                    <a:gd name="connsiteX5" fmla="*/ 795771 w 945306"/>
                    <a:gd name="connsiteY5" fmla="*/ 760012 h 947784"/>
                    <a:gd name="connsiteX6" fmla="*/ 476594 w 945306"/>
                    <a:gd name="connsiteY6" fmla="*/ 938292 h 947784"/>
                    <a:gd name="connsiteX7" fmla="*/ 7892 w 945306"/>
                    <a:gd name="connsiteY7" fmla="*/ 469590 h 947784"/>
                    <a:gd name="connsiteX0" fmla="*/ 10211 w 901618"/>
                    <a:gd name="connsiteY0" fmla="*/ 619114 h 941209"/>
                    <a:gd name="connsiteX1" fmla="*/ 159736 w 901618"/>
                    <a:gd name="connsiteY1" fmla="*/ 138911 h 941209"/>
                    <a:gd name="connsiteX2" fmla="*/ 432906 w 901618"/>
                    <a:gd name="connsiteY2" fmla="*/ 888 h 941209"/>
                    <a:gd name="connsiteX3" fmla="*/ 757834 w 901618"/>
                    <a:gd name="connsiteY3" fmla="*/ 196420 h 941209"/>
                    <a:gd name="connsiteX4" fmla="*/ 901608 w 901618"/>
                    <a:gd name="connsiteY4" fmla="*/ 469590 h 941209"/>
                    <a:gd name="connsiteX5" fmla="*/ 752083 w 901618"/>
                    <a:gd name="connsiteY5" fmla="*/ 760012 h 941209"/>
                    <a:gd name="connsiteX6" fmla="*/ 432906 w 901618"/>
                    <a:gd name="connsiteY6" fmla="*/ 938292 h 941209"/>
                    <a:gd name="connsiteX7" fmla="*/ 10211 w 901618"/>
                    <a:gd name="connsiteY7" fmla="*/ 619114 h 941209"/>
                    <a:gd name="connsiteX0" fmla="*/ 10211 w 901613"/>
                    <a:gd name="connsiteY0" fmla="*/ 619276 h 941371"/>
                    <a:gd name="connsiteX1" fmla="*/ 159736 w 901613"/>
                    <a:gd name="connsiteY1" fmla="*/ 139073 h 941371"/>
                    <a:gd name="connsiteX2" fmla="*/ 432906 w 901613"/>
                    <a:gd name="connsiteY2" fmla="*/ 1050 h 941371"/>
                    <a:gd name="connsiteX3" fmla="*/ 706075 w 901613"/>
                    <a:gd name="connsiteY3" fmla="*/ 202333 h 941371"/>
                    <a:gd name="connsiteX4" fmla="*/ 901608 w 901613"/>
                    <a:gd name="connsiteY4" fmla="*/ 469752 h 941371"/>
                    <a:gd name="connsiteX5" fmla="*/ 752083 w 901613"/>
                    <a:gd name="connsiteY5" fmla="*/ 760174 h 941371"/>
                    <a:gd name="connsiteX6" fmla="*/ 432906 w 901613"/>
                    <a:gd name="connsiteY6" fmla="*/ 938454 h 941371"/>
                    <a:gd name="connsiteX7" fmla="*/ 10211 w 901613"/>
                    <a:gd name="connsiteY7" fmla="*/ 619276 h 941371"/>
                    <a:gd name="connsiteX0" fmla="*/ 10211 w 901613"/>
                    <a:gd name="connsiteY0" fmla="*/ 549214 h 871309"/>
                    <a:gd name="connsiteX1" fmla="*/ 159736 w 901613"/>
                    <a:gd name="connsiteY1" fmla="*/ 69011 h 871309"/>
                    <a:gd name="connsiteX2" fmla="*/ 415653 w 901613"/>
                    <a:gd name="connsiteY2" fmla="*/ 5750 h 871309"/>
                    <a:gd name="connsiteX3" fmla="*/ 706075 w 901613"/>
                    <a:gd name="connsiteY3" fmla="*/ 132271 h 871309"/>
                    <a:gd name="connsiteX4" fmla="*/ 901608 w 901613"/>
                    <a:gd name="connsiteY4" fmla="*/ 399690 h 871309"/>
                    <a:gd name="connsiteX5" fmla="*/ 752083 w 901613"/>
                    <a:gd name="connsiteY5" fmla="*/ 690112 h 871309"/>
                    <a:gd name="connsiteX6" fmla="*/ 432906 w 901613"/>
                    <a:gd name="connsiteY6" fmla="*/ 868392 h 871309"/>
                    <a:gd name="connsiteX7" fmla="*/ 10211 w 901613"/>
                    <a:gd name="connsiteY7" fmla="*/ 549214 h 871309"/>
                    <a:gd name="connsiteX0" fmla="*/ 17400 w 908802"/>
                    <a:gd name="connsiteY0" fmla="*/ 544166 h 866261"/>
                    <a:gd name="connsiteX1" fmla="*/ 120917 w 908802"/>
                    <a:gd name="connsiteY1" fmla="*/ 173231 h 866261"/>
                    <a:gd name="connsiteX2" fmla="*/ 422842 w 908802"/>
                    <a:gd name="connsiteY2" fmla="*/ 702 h 866261"/>
                    <a:gd name="connsiteX3" fmla="*/ 713264 w 908802"/>
                    <a:gd name="connsiteY3" fmla="*/ 127223 h 866261"/>
                    <a:gd name="connsiteX4" fmla="*/ 908797 w 908802"/>
                    <a:gd name="connsiteY4" fmla="*/ 394642 h 866261"/>
                    <a:gd name="connsiteX5" fmla="*/ 759272 w 908802"/>
                    <a:gd name="connsiteY5" fmla="*/ 685064 h 866261"/>
                    <a:gd name="connsiteX6" fmla="*/ 440095 w 908802"/>
                    <a:gd name="connsiteY6" fmla="*/ 863344 h 866261"/>
                    <a:gd name="connsiteX7" fmla="*/ 17400 w 908802"/>
                    <a:gd name="connsiteY7" fmla="*/ 544166 h 866261"/>
                    <a:gd name="connsiteX0" fmla="*/ 13922 w 905324"/>
                    <a:gd name="connsiteY0" fmla="*/ 544166 h 821600"/>
                    <a:gd name="connsiteX1" fmla="*/ 117439 w 905324"/>
                    <a:gd name="connsiteY1" fmla="*/ 173231 h 821600"/>
                    <a:gd name="connsiteX2" fmla="*/ 419364 w 905324"/>
                    <a:gd name="connsiteY2" fmla="*/ 702 h 821600"/>
                    <a:gd name="connsiteX3" fmla="*/ 709786 w 905324"/>
                    <a:gd name="connsiteY3" fmla="*/ 127223 h 821600"/>
                    <a:gd name="connsiteX4" fmla="*/ 905319 w 905324"/>
                    <a:gd name="connsiteY4" fmla="*/ 394642 h 821600"/>
                    <a:gd name="connsiteX5" fmla="*/ 755794 w 905324"/>
                    <a:gd name="connsiteY5" fmla="*/ 685064 h 821600"/>
                    <a:gd name="connsiteX6" fmla="*/ 384859 w 905324"/>
                    <a:gd name="connsiteY6" fmla="*/ 817337 h 821600"/>
                    <a:gd name="connsiteX7" fmla="*/ 13922 w 905324"/>
                    <a:gd name="connsiteY7" fmla="*/ 544166 h 821600"/>
                    <a:gd name="connsiteX0" fmla="*/ 13922 w 876572"/>
                    <a:gd name="connsiteY0" fmla="*/ 544166 h 821600"/>
                    <a:gd name="connsiteX1" fmla="*/ 117439 w 876572"/>
                    <a:gd name="connsiteY1" fmla="*/ 173231 h 821600"/>
                    <a:gd name="connsiteX2" fmla="*/ 419364 w 876572"/>
                    <a:gd name="connsiteY2" fmla="*/ 702 h 821600"/>
                    <a:gd name="connsiteX3" fmla="*/ 709786 w 876572"/>
                    <a:gd name="connsiteY3" fmla="*/ 127223 h 821600"/>
                    <a:gd name="connsiteX4" fmla="*/ 876565 w 876572"/>
                    <a:gd name="connsiteY4" fmla="*/ 400393 h 821600"/>
                    <a:gd name="connsiteX5" fmla="*/ 755794 w 876572"/>
                    <a:gd name="connsiteY5" fmla="*/ 685064 h 821600"/>
                    <a:gd name="connsiteX6" fmla="*/ 384859 w 876572"/>
                    <a:gd name="connsiteY6" fmla="*/ 817337 h 821600"/>
                    <a:gd name="connsiteX7" fmla="*/ 13922 w 876572"/>
                    <a:gd name="connsiteY7" fmla="*/ 544166 h 82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6572" h="821600">
                      <a:moveTo>
                        <a:pt x="13922" y="544166"/>
                      </a:moveTo>
                      <a:cubicBezTo>
                        <a:pt x="-30648" y="436815"/>
                        <a:pt x="39322" y="251348"/>
                        <a:pt x="117439" y="173231"/>
                      </a:cubicBezTo>
                      <a:cubicBezTo>
                        <a:pt x="195556" y="95114"/>
                        <a:pt x="320640" y="8370"/>
                        <a:pt x="419364" y="702"/>
                      </a:cubicBezTo>
                      <a:cubicBezTo>
                        <a:pt x="518088" y="-6966"/>
                        <a:pt x="631669" y="49106"/>
                        <a:pt x="709786" y="127223"/>
                      </a:cubicBezTo>
                      <a:cubicBezTo>
                        <a:pt x="787903" y="205340"/>
                        <a:pt x="877523" y="306461"/>
                        <a:pt x="876565" y="400393"/>
                      </a:cubicBezTo>
                      <a:cubicBezTo>
                        <a:pt x="875607" y="494325"/>
                        <a:pt x="833911" y="606947"/>
                        <a:pt x="755794" y="685064"/>
                      </a:cubicBezTo>
                      <a:cubicBezTo>
                        <a:pt x="677677" y="763181"/>
                        <a:pt x="508504" y="840820"/>
                        <a:pt x="384859" y="817337"/>
                      </a:cubicBezTo>
                      <a:cubicBezTo>
                        <a:pt x="261214" y="793854"/>
                        <a:pt x="58492" y="651517"/>
                        <a:pt x="13922" y="54416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Moon 14">
                  <a:extLst>
                    <a:ext uri="{FF2B5EF4-FFF2-40B4-BE49-F238E27FC236}">
                      <a16:creationId xmlns:a16="http://schemas.microsoft.com/office/drawing/2014/main" id="{93EDB183-221F-AC7E-1AA3-5EA6456032B0}"/>
                    </a:ext>
                  </a:extLst>
                </p:cNvPr>
                <p:cNvSpPr/>
                <p:nvPr/>
              </p:nvSpPr>
              <p:spPr>
                <a:xfrm rot="2700000">
                  <a:off x="7479650" y="3120673"/>
                  <a:ext cx="277626" cy="759527"/>
                </a:xfrm>
                <a:custGeom>
                  <a:avLst/>
                  <a:gdLst>
                    <a:gd name="connsiteX0" fmla="*/ 403392 w 403392"/>
                    <a:gd name="connsiteY0" fmla="*/ 806784 h 806784"/>
                    <a:gd name="connsiteX1" fmla="*/ 0 w 403392"/>
                    <a:gd name="connsiteY1" fmla="*/ 403392 h 806784"/>
                    <a:gd name="connsiteX2" fmla="*/ 403392 w 403392"/>
                    <a:gd name="connsiteY2" fmla="*/ 0 h 806784"/>
                    <a:gd name="connsiteX3" fmla="*/ 181365 w 403392"/>
                    <a:gd name="connsiteY3" fmla="*/ 403392 h 806784"/>
                    <a:gd name="connsiteX4" fmla="*/ 403392 w 403392"/>
                    <a:gd name="connsiteY4" fmla="*/ 806784 h 806784"/>
                    <a:gd name="connsiteX0" fmla="*/ 403392 w 405124"/>
                    <a:gd name="connsiteY0" fmla="*/ 828824 h 828824"/>
                    <a:gd name="connsiteX1" fmla="*/ 0 w 405124"/>
                    <a:gd name="connsiteY1" fmla="*/ 425432 h 828824"/>
                    <a:gd name="connsiteX2" fmla="*/ 403392 w 405124"/>
                    <a:gd name="connsiteY2" fmla="*/ 22040 h 828824"/>
                    <a:gd name="connsiteX3" fmla="*/ 181365 w 405124"/>
                    <a:gd name="connsiteY3" fmla="*/ 425432 h 828824"/>
                    <a:gd name="connsiteX4" fmla="*/ 403392 w 405124"/>
                    <a:gd name="connsiteY4" fmla="*/ 828824 h 828824"/>
                    <a:gd name="connsiteX0" fmla="*/ 405692 w 405692"/>
                    <a:gd name="connsiteY0" fmla="*/ 758300 h 758300"/>
                    <a:gd name="connsiteX1" fmla="*/ 2300 w 405692"/>
                    <a:gd name="connsiteY1" fmla="*/ 354908 h 758300"/>
                    <a:gd name="connsiteX2" fmla="*/ 222698 w 405692"/>
                    <a:gd name="connsiteY2" fmla="*/ 20647 h 758300"/>
                    <a:gd name="connsiteX3" fmla="*/ 183665 w 405692"/>
                    <a:gd name="connsiteY3" fmla="*/ 354908 h 758300"/>
                    <a:gd name="connsiteX4" fmla="*/ 405692 w 405692"/>
                    <a:gd name="connsiteY4" fmla="*/ 758300 h 758300"/>
                    <a:gd name="connsiteX0" fmla="*/ 405692 w 416275"/>
                    <a:gd name="connsiteY0" fmla="*/ 758300 h 789179"/>
                    <a:gd name="connsiteX1" fmla="*/ 2300 w 416275"/>
                    <a:gd name="connsiteY1" fmla="*/ 354908 h 789179"/>
                    <a:gd name="connsiteX2" fmla="*/ 222698 w 416275"/>
                    <a:gd name="connsiteY2" fmla="*/ 20647 h 789179"/>
                    <a:gd name="connsiteX3" fmla="*/ 183665 w 416275"/>
                    <a:gd name="connsiteY3" fmla="*/ 354908 h 789179"/>
                    <a:gd name="connsiteX4" fmla="*/ 405692 w 416275"/>
                    <a:gd name="connsiteY4" fmla="*/ 758300 h 789179"/>
                    <a:gd name="connsiteX0" fmla="*/ 191992 w 223393"/>
                    <a:gd name="connsiteY0" fmla="*/ 676323 h 711638"/>
                    <a:gd name="connsiteX1" fmla="*/ 60 w 223393"/>
                    <a:gd name="connsiteY1" fmla="*/ 354262 h 711638"/>
                    <a:gd name="connsiteX2" fmla="*/ 220458 w 223393"/>
                    <a:gd name="connsiteY2" fmla="*/ 20001 h 711638"/>
                    <a:gd name="connsiteX3" fmla="*/ 181425 w 223393"/>
                    <a:gd name="connsiteY3" fmla="*/ 354262 h 711638"/>
                    <a:gd name="connsiteX4" fmla="*/ 191992 w 223393"/>
                    <a:gd name="connsiteY4" fmla="*/ 676323 h 711638"/>
                    <a:gd name="connsiteX0" fmla="*/ 192032 w 223433"/>
                    <a:gd name="connsiteY0" fmla="*/ 676323 h 715918"/>
                    <a:gd name="connsiteX1" fmla="*/ 100 w 223433"/>
                    <a:gd name="connsiteY1" fmla="*/ 354262 h 715918"/>
                    <a:gd name="connsiteX2" fmla="*/ 220498 w 223433"/>
                    <a:gd name="connsiteY2" fmla="*/ 20001 h 715918"/>
                    <a:gd name="connsiteX3" fmla="*/ 181465 w 223433"/>
                    <a:gd name="connsiteY3" fmla="*/ 354262 h 715918"/>
                    <a:gd name="connsiteX4" fmla="*/ 192032 w 223433"/>
                    <a:gd name="connsiteY4" fmla="*/ 676323 h 715918"/>
                    <a:gd name="connsiteX0" fmla="*/ 187999 w 223474"/>
                    <a:gd name="connsiteY0" fmla="*/ 623058 h 666531"/>
                    <a:gd name="connsiteX1" fmla="*/ 134 w 223474"/>
                    <a:gd name="connsiteY1" fmla="*/ 353862 h 666531"/>
                    <a:gd name="connsiteX2" fmla="*/ 220532 w 223474"/>
                    <a:gd name="connsiteY2" fmla="*/ 19601 h 666531"/>
                    <a:gd name="connsiteX3" fmla="*/ 181499 w 223474"/>
                    <a:gd name="connsiteY3" fmla="*/ 353862 h 666531"/>
                    <a:gd name="connsiteX4" fmla="*/ 187999 w 223474"/>
                    <a:gd name="connsiteY4" fmla="*/ 623058 h 666531"/>
                    <a:gd name="connsiteX0" fmla="*/ 187999 w 240955"/>
                    <a:gd name="connsiteY0" fmla="*/ 617299 h 660772"/>
                    <a:gd name="connsiteX1" fmla="*/ 134 w 240955"/>
                    <a:gd name="connsiteY1" fmla="*/ 348103 h 660772"/>
                    <a:gd name="connsiteX2" fmla="*/ 220532 w 240955"/>
                    <a:gd name="connsiteY2" fmla="*/ 13842 h 660772"/>
                    <a:gd name="connsiteX3" fmla="*/ 181499 w 240955"/>
                    <a:gd name="connsiteY3" fmla="*/ 348103 h 660772"/>
                    <a:gd name="connsiteX4" fmla="*/ 187999 w 240955"/>
                    <a:gd name="connsiteY4" fmla="*/ 617299 h 660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955" h="660772">
                      <a:moveTo>
                        <a:pt x="187999" y="617299"/>
                      </a:moveTo>
                      <a:cubicBezTo>
                        <a:pt x="155446" y="778035"/>
                        <a:pt x="-5288" y="448679"/>
                        <a:pt x="134" y="348103"/>
                      </a:cubicBezTo>
                      <a:cubicBezTo>
                        <a:pt x="5556" y="247527"/>
                        <a:pt x="159513" y="-69628"/>
                        <a:pt x="220532" y="13842"/>
                      </a:cubicBezTo>
                      <a:cubicBezTo>
                        <a:pt x="281551" y="97312"/>
                        <a:pt x="186921" y="247527"/>
                        <a:pt x="181499" y="348103"/>
                      </a:cubicBezTo>
                      <a:cubicBezTo>
                        <a:pt x="176077" y="448679"/>
                        <a:pt x="220552" y="456563"/>
                        <a:pt x="187999" y="617299"/>
                      </a:cubicBezTo>
                      <a:close/>
                    </a:path>
                  </a:pathLst>
                </a:custGeom>
                <a:solidFill>
                  <a:schemeClr val="bg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Oval 10">
                  <a:extLst>
                    <a:ext uri="{FF2B5EF4-FFF2-40B4-BE49-F238E27FC236}">
                      <a16:creationId xmlns:a16="http://schemas.microsoft.com/office/drawing/2014/main" id="{03F24F8C-FDC1-F6AB-9A23-8C6635375190}"/>
                    </a:ext>
                  </a:extLst>
                </p:cNvPr>
                <p:cNvSpPr/>
                <p:nvPr/>
              </p:nvSpPr>
              <p:spPr>
                <a:xfrm rot="10571451">
                  <a:off x="7510893" y="3572795"/>
                  <a:ext cx="1091131" cy="850287"/>
                </a:xfrm>
                <a:custGeom>
                  <a:avLst/>
                  <a:gdLst>
                    <a:gd name="connsiteX0" fmla="*/ 0 w 937403"/>
                    <a:gd name="connsiteY0" fmla="*/ 468702 h 937403"/>
                    <a:gd name="connsiteX1" fmla="*/ 468702 w 937403"/>
                    <a:gd name="connsiteY1" fmla="*/ 0 h 937403"/>
                    <a:gd name="connsiteX2" fmla="*/ 937404 w 937403"/>
                    <a:gd name="connsiteY2" fmla="*/ 468702 h 937403"/>
                    <a:gd name="connsiteX3" fmla="*/ 468702 w 937403"/>
                    <a:gd name="connsiteY3" fmla="*/ 937404 h 937403"/>
                    <a:gd name="connsiteX4" fmla="*/ 0 w 937403"/>
                    <a:gd name="connsiteY4" fmla="*/ 468702 h 937403"/>
                    <a:gd name="connsiteX0" fmla="*/ 14433 w 951837"/>
                    <a:gd name="connsiteY0" fmla="*/ 483135 h 951837"/>
                    <a:gd name="connsiteX1" fmla="*/ 152455 w 951837"/>
                    <a:gd name="connsiteY1" fmla="*/ 152456 h 951837"/>
                    <a:gd name="connsiteX2" fmla="*/ 483135 w 951837"/>
                    <a:gd name="connsiteY2" fmla="*/ 14433 h 951837"/>
                    <a:gd name="connsiteX3" fmla="*/ 951837 w 951837"/>
                    <a:gd name="connsiteY3" fmla="*/ 483135 h 951837"/>
                    <a:gd name="connsiteX4" fmla="*/ 483135 w 951837"/>
                    <a:gd name="connsiteY4" fmla="*/ 951837 h 951837"/>
                    <a:gd name="connsiteX5" fmla="*/ 14433 w 951837"/>
                    <a:gd name="connsiteY5" fmla="*/ 483135 h 951837"/>
                    <a:gd name="connsiteX0" fmla="*/ 14433 w 965441"/>
                    <a:gd name="connsiteY0" fmla="*/ 469590 h 938292"/>
                    <a:gd name="connsiteX1" fmla="*/ 152455 w 965441"/>
                    <a:gd name="connsiteY1" fmla="*/ 138911 h 938292"/>
                    <a:gd name="connsiteX2" fmla="*/ 483135 w 965441"/>
                    <a:gd name="connsiteY2" fmla="*/ 888 h 938292"/>
                    <a:gd name="connsiteX3" fmla="*/ 808063 w 965441"/>
                    <a:gd name="connsiteY3" fmla="*/ 196420 h 938292"/>
                    <a:gd name="connsiteX4" fmla="*/ 951837 w 965441"/>
                    <a:gd name="connsiteY4" fmla="*/ 469590 h 938292"/>
                    <a:gd name="connsiteX5" fmla="*/ 483135 w 965441"/>
                    <a:gd name="connsiteY5" fmla="*/ 938292 h 938292"/>
                    <a:gd name="connsiteX6" fmla="*/ 14433 w 965441"/>
                    <a:gd name="connsiteY6" fmla="*/ 469590 h 938292"/>
                    <a:gd name="connsiteX0" fmla="*/ 14433 w 951847"/>
                    <a:gd name="connsiteY0" fmla="*/ 469590 h 947784"/>
                    <a:gd name="connsiteX1" fmla="*/ 152455 w 951847"/>
                    <a:gd name="connsiteY1" fmla="*/ 138911 h 947784"/>
                    <a:gd name="connsiteX2" fmla="*/ 483135 w 951847"/>
                    <a:gd name="connsiteY2" fmla="*/ 888 h 947784"/>
                    <a:gd name="connsiteX3" fmla="*/ 808063 w 951847"/>
                    <a:gd name="connsiteY3" fmla="*/ 196420 h 947784"/>
                    <a:gd name="connsiteX4" fmla="*/ 951837 w 951847"/>
                    <a:gd name="connsiteY4" fmla="*/ 469590 h 947784"/>
                    <a:gd name="connsiteX5" fmla="*/ 802312 w 951847"/>
                    <a:gd name="connsiteY5" fmla="*/ 760012 h 947784"/>
                    <a:gd name="connsiteX6" fmla="*/ 483135 w 951847"/>
                    <a:gd name="connsiteY6" fmla="*/ 938292 h 947784"/>
                    <a:gd name="connsiteX7" fmla="*/ 14433 w 951847"/>
                    <a:gd name="connsiteY7" fmla="*/ 469590 h 947784"/>
                    <a:gd name="connsiteX0" fmla="*/ 7892 w 945306"/>
                    <a:gd name="connsiteY0" fmla="*/ 469590 h 947784"/>
                    <a:gd name="connsiteX1" fmla="*/ 203424 w 945306"/>
                    <a:gd name="connsiteY1" fmla="*/ 138911 h 947784"/>
                    <a:gd name="connsiteX2" fmla="*/ 476594 w 945306"/>
                    <a:gd name="connsiteY2" fmla="*/ 888 h 947784"/>
                    <a:gd name="connsiteX3" fmla="*/ 801522 w 945306"/>
                    <a:gd name="connsiteY3" fmla="*/ 196420 h 947784"/>
                    <a:gd name="connsiteX4" fmla="*/ 945296 w 945306"/>
                    <a:gd name="connsiteY4" fmla="*/ 469590 h 947784"/>
                    <a:gd name="connsiteX5" fmla="*/ 795771 w 945306"/>
                    <a:gd name="connsiteY5" fmla="*/ 760012 h 947784"/>
                    <a:gd name="connsiteX6" fmla="*/ 476594 w 945306"/>
                    <a:gd name="connsiteY6" fmla="*/ 938292 h 947784"/>
                    <a:gd name="connsiteX7" fmla="*/ 7892 w 945306"/>
                    <a:gd name="connsiteY7" fmla="*/ 469590 h 947784"/>
                    <a:gd name="connsiteX0" fmla="*/ 10211 w 901618"/>
                    <a:gd name="connsiteY0" fmla="*/ 619114 h 941209"/>
                    <a:gd name="connsiteX1" fmla="*/ 159736 w 901618"/>
                    <a:gd name="connsiteY1" fmla="*/ 138911 h 941209"/>
                    <a:gd name="connsiteX2" fmla="*/ 432906 w 901618"/>
                    <a:gd name="connsiteY2" fmla="*/ 888 h 941209"/>
                    <a:gd name="connsiteX3" fmla="*/ 757834 w 901618"/>
                    <a:gd name="connsiteY3" fmla="*/ 196420 h 941209"/>
                    <a:gd name="connsiteX4" fmla="*/ 901608 w 901618"/>
                    <a:gd name="connsiteY4" fmla="*/ 469590 h 941209"/>
                    <a:gd name="connsiteX5" fmla="*/ 752083 w 901618"/>
                    <a:gd name="connsiteY5" fmla="*/ 760012 h 941209"/>
                    <a:gd name="connsiteX6" fmla="*/ 432906 w 901618"/>
                    <a:gd name="connsiteY6" fmla="*/ 938292 h 941209"/>
                    <a:gd name="connsiteX7" fmla="*/ 10211 w 901618"/>
                    <a:gd name="connsiteY7" fmla="*/ 619114 h 941209"/>
                    <a:gd name="connsiteX0" fmla="*/ 10211 w 901613"/>
                    <a:gd name="connsiteY0" fmla="*/ 619276 h 941371"/>
                    <a:gd name="connsiteX1" fmla="*/ 159736 w 901613"/>
                    <a:gd name="connsiteY1" fmla="*/ 139073 h 941371"/>
                    <a:gd name="connsiteX2" fmla="*/ 432906 w 901613"/>
                    <a:gd name="connsiteY2" fmla="*/ 1050 h 941371"/>
                    <a:gd name="connsiteX3" fmla="*/ 706075 w 901613"/>
                    <a:gd name="connsiteY3" fmla="*/ 202333 h 941371"/>
                    <a:gd name="connsiteX4" fmla="*/ 901608 w 901613"/>
                    <a:gd name="connsiteY4" fmla="*/ 469752 h 941371"/>
                    <a:gd name="connsiteX5" fmla="*/ 752083 w 901613"/>
                    <a:gd name="connsiteY5" fmla="*/ 760174 h 941371"/>
                    <a:gd name="connsiteX6" fmla="*/ 432906 w 901613"/>
                    <a:gd name="connsiteY6" fmla="*/ 938454 h 941371"/>
                    <a:gd name="connsiteX7" fmla="*/ 10211 w 901613"/>
                    <a:gd name="connsiteY7" fmla="*/ 619276 h 941371"/>
                    <a:gd name="connsiteX0" fmla="*/ 10211 w 901613"/>
                    <a:gd name="connsiteY0" fmla="*/ 549214 h 871309"/>
                    <a:gd name="connsiteX1" fmla="*/ 159736 w 901613"/>
                    <a:gd name="connsiteY1" fmla="*/ 69011 h 871309"/>
                    <a:gd name="connsiteX2" fmla="*/ 415653 w 901613"/>
                    <a:gd name="connsiteY2" fmla="*/ 5750 h 871309"/>
                    <a:gd name="connsiteX3" fmla="*/ 706075 w 901613"/>
                    <a:gd name="connsiteY3" fmla="*/ 132271 h 871309"/>
                    <a:gd name="connsiteX4" fmla="*/ 901608 w 901613"/>
                    <a:gd name="connsiteY4" fmla="*/ 399690 h 871309"/>
                    <a:gd name="connsiteX5" fmla="*/ 752083 w 901613"/>
                    <a:gd name="connsiteY5" fmla="*/ 690112 h 871309"/>
                    <a:gd name="connsiteX6" fmla="*/ 432906 w 901613"/>
                    <a:gd name="connsiteY6" fmla="*/ 868392 h 871309"/>
                    <a:gd name="connsiteX7" fmla="*/ 10211 w 901613"/>
                    <a:gd name="connsiteY7" fmla="*/ 549214 h 871309"/>
                    <a:gd name="connsiteX0" fmla="*/ 17400 w 908802"/>
                    <a:gd name="connsiteY0" fmla="*/ 544166 h 866261"/>
                    <a:gd name="connsiteX1" fmla="*/ 120917 w 908802"/>
                    <a:gd name="connsiteY1" fmla="*/ 173231 h 866261"/>
                    <a:gd name="connsiteX2" fmla="*/ 422842 w 908802"/>
                    <a:gd name="connsiteY2" fmla="*/ 702 h 866261"/>
                    <a:gd name="connsiteX3" fmla="*/ 713264 w 908802"/>
                    <a:gd name="connsiteY3" fmla="*/ 127223 h 866261"/>
                    <a:gd name="connsiteX4" fmla="*/ 908797 w 908802"/>
                    <a:gd name="connsiteY4" fmla="*/ 394642 h 866261"/>
                    <a:gd name="connsiteX5" fmla="*/ 759272 w 908802"/>
                    <a:gd name="connsiteY5" fmla="*/ 685064 h 866261"/>
                    <a:gd name="connsiteX6" fmla="*/ 440095 w 908802"/>
                    <a:gd name="connsiteY6" fmla="*/ 863344 h 866261"/>
                    <a:gd name="connsiteX7" fmla="*/ 17400 w 908802"/>
                    <a:gd name="connsiteY7" fmla="*/ 544166 h 866261"/>
                    <a:gd name="connsiteX0" fmla="*/ 13922 w 905324"/>
                    <a:gd name="connsiteY0" fmla="*/ 544166 h 821600"/>
                    <a:gd name="connsiteX1" fmla="*/ 117439 w 905324"/>
                    <a:gd name="connsiteY1" fmla="*/ 173231 h 821600"/>
                    <a:gd name="connsiteX2" fmla="*/ 419364 w 905324"/>
                    <a:gd name="connsiteY2" fmla="*/ 702 h 821600"/>
                    <a:gd name="connsiteX3" fmla="*/ 709786 w 905324"/>
                    <a:gd name="connsiteY3" fmla="*/ 127223 h 821600"/>
                    <a:gd name="connsiteX4" fmla="*/ 905319 w 905324"/>
                    <a:gd name="connsiteY4" fmla="*/ 394642 h 821600"/>
                    <a:gd name="connsiteX5" fmla="*/ 755794 w 905324"/>
                    <a:gd name="connsiteY5" fmla="*/ 685064 h 821600"/>
                    <a:gd name="connsiteX6" fmla="*/ 384859 w 905324"/>
                    <a:gd name="connsiteY6" fmla="*/ 817337 h 821600"/>
                    <a:gd name="connsiteX7" fmla="*/ 13922 w 905324"/>
                    <a:gd name="connsiteY7" fmla="*/ 544166 h 821600"/>
                    <a:gd name="connsiteX0" fmla="*/ 13922 w 876572"/>
                    <a:gd name="connsiteY0" fmla="*/ 544166 h 821600"/>
                    <a:gd name="connsiteX1" fmla="*/ 117439 w 876572"/>
                    <a:gd name="connsiteY1" fmla="*/ 173231 h 821600"/>
                    <a:gd name="connsiteX2" fmla="*/ 419364 w 876572"/>
                    <a:gd name="connsiteY2" fmla="*/ 702 h 821600"/>
                    <a:gd name="connsiteX3" fmla="*/ 709786 w 876572"/>
                    <a:gd name="connsiteY3" fmla="*/ 127223 h 821600"/>
                    <a:gd name="connsiteX4" fmla="*/ 876565 w 876572"/>
                    <a:gd name="connsiteY4" fmla="*/ 400393 h 821600"/>
                    <a:gd name="connsiteX5" fmla="*/ 755794 w 876572"/>
                    <a:gd name="connsiteY5" fmla="*/ 685064 h 821600"/>
                    <a:gd name="connsiteX6" fmla="*/ 384859 w 876572"/>
                    <a:gd name="connsiteY6" fmla="*/ 817337 h 821600"/>
                    <a:gd name="connsiteX7" fmla="*/ 13922 w 876572"/>
                    <a:gd name="connsiteY7" fmla="*/ 544166 h 821600"/>
                    <a:gd name="connsiteX0" fmla="*/ 39835 w 902485"/>
                    <a:gd name="connsiteY0" fmla="*/ 544166 h 689389"/>
                    <a:gd name="connsiteX1" fmla="*/ 143352 w 902485"/>
                    <a:gd name="connsiteY1" fmla="*/ 173231 h 689389"/>
                    <a:gd name="connsiteX2" fmla="*/ 445277 w 902485"/>
                    <a:gd name="connsiteY2" fmla="*/ 702 h 689389"/>
                    <a:gd name="connsiteX3" fmla="*/ 735699 w 902485"/>
                    <a:gd name="connsiteY3" fmla="*/ 127223 h 689389"/>
                    <a:gd name="connsiteX4" fmla="*/ 902478 w 902485"/>
                    <a:gd name="connsiteY4" fmla="*/ 400393 h 689389"/>
                    <a:gd name="connsiteX5" fmla="*/ 781707 w 902485"/>
                    <a:gd name="connsiteY5" fmla="*/ 685064 h 689389"/>
                    <a:gd name="connsiteX6" fmla="*/ 39835 w 902485"/>
                    <a:gd name="connsiteY6" fmla="*/ 544166 h 689389"/>
                    <a:gd name="connsiteX0" fmla="*/ 48533 w 911183"/>
                    <a:gd name="connsiteY0" fmla="*/ 544166 h 551776"/>
                    <a:gd name="connsiteX1" fmla="*/ 152050 w 911183"/>
                    <a:gd name="connsiteY1" fmla="*/ 173231 h 551776"/>
                    <a:gd name="connsiteX2" fmla="*/ 453975 w 911183"/>
                    <a:gd name="connsiteY2" fmla="*/ 702 h 551776"/>
                    <a:gd name="connsiteX3" fmla="*/ 744397 w 911183"/>
                    <a:gd name="connsiteY3" fmla="*/ 127223 h 551776"/>
                    <a:gd name="connsiteX4" fmla="*/ 911176 w 911183"/>
                    <a:gd name="connsiteY4" fmla="*/ 400393 h 551776"/>
                    <a:gd name="connsiteX5" fmla="*/ 48533 w 911183"/>
                    <a:gd name="connsiteY5" fmla="*/ 544166 h 551776"/>
                    <a:gd name="connsiteX0" fmla="*/ 36542 w 732406"/>
                    <a:gd name="connsiteY0" fmla="*/ 544166 h 544310"/>
                    <a:gd name="connsiteX1" fmla="*/ 140059 w 732406"/>
                    <a:gd name="connsiteY1" fmla="*/ 173231 h 544310"/>
                    <a:gd name="connsiteX2" fmla="*/ 441984 w 732406"/>
                    <a:gd name="connsiteY2" fmla="*/ 702 h 544310"/>
                    <a:gd name="connsiteX3" fmla="*/ 732406 w 732406"/>
                    <a:gd name="connsiteY3" fmla="*/ 127223 h 544310"/>
                    <a:gd name="connsiteX4" fmla="*/ 36542 w 732406"/>
                    <a:gd name="connsiteY4" fmla="*/ 544166 h 544310"/>
                    <a:gd name="connsiteX0" fmla="*/ 36542 w 732806"/>
                    <a:gd name="connsiteY0" fmla="*/ 544040 h 550040"/>
                    <a:gd name="connsiteX1" fmla="*/ 140059 w 732806"/>
                    <a:gd name="connsiteY1" fmla="*/ 173105 h 550040"/>
                    <a:gd name="connsiteX2" fmla="*/ 441984 w 732806"/>
                    <a:gd name="connsiteY2" fmla="*/ 576 h 550040"/>
                    <a:gd name="connsiteX3" fmla="*/ 732406 w 732806"/>
                    <a:gd name="connsiteY3" fmla="*/ 127097 h 550040"/>
                    <a:gd name="connsiteX4" fmla="*/ 378423 w 732806"/>
                    <a:gd name="connsiteY4" fmla="*/ 383054 h 550040"/>
                    <a:gd name="connsiteX5" fmla="*/ 36542 w 732806"/>
                    <a:gd name="connsiteY5" fmla="*/ 544040 h 550040"/>
                    <a:gd name="connsiteX0" fmla="*/ 4871 w 701135"/>
                    <a:gd name="connsiteY0" fmla="*/ 544040 h 544098"/>
                    <a:gd name="connsiteX1" fmla="*/ 108388 w 701135"/>
                    <a:gd name="connsiteY1" fmla="*/ 173105 h 544098"/>
                    <a:gd name="connsiteX2" fmla="*/ 410313 w 701135"/>
                    <a:gd name="connsiteY2" fmla="*/ 576 h 544098"/>
                    <a:gd name="connsiteX3" fmla="*/ 700735 w 701135"/>
                    <a:gd name="connsiteY3" fmla="*/ 127097 h 544098"/>
                    <a:gd name="connsiteX4" fmla="*/ 231202 w 701135"/>
                    <a:gd name="connsiteY4" fmla="*/ 143976 h 544098"/>
                    <a:gd name="connsiteX5" fmla="*/ 4871 w 701135"/>
                    <a:gd name="connsiteY5" fmla="*/ 544040 h 544098"/>
                    <a:gd name="connsiteX0" fmla="*/ 4871 w 701135"/>
                    <a:gd name="connsiteY0" fmla="*/ 544040 h 544098"/>
                    <a:gd name="connsiteX1" fmla="*/ 108388 w 701135"/>
                    <a:gd name="connsiteY1" fmla="*/ 173105 h 544098"/>
                    <a:gd name="connsiteX2" fmla="*/ 410313 w 701135"/>
                    <a:gd name="connsiteY2" fmla="*/ 576 h 544098"/>
                    <a:gd name="connsiteX3" fmla="*/ 700735 w 701135"/>
                    <a:gd name="connsiteY3" fmla="*/ 127097 h 544098"/>
                    <a:gd name="connsiteX4" fmla="*/ 231202 w 701135"/>
                    <a:gd name="connsiteY4" fmla="*/ 143976 h 544098"/>
                    <a:gd name="connsiteX5" fmla="*/ 4871 w 701135"/>
                    <a:gd name="connsiteY5" fmla="*/ 544040 h 544098"/>
                    <a:gd name="connsiteX0" fmla="*/ 10133 w 706397"/>
                    <a:gd name="connsiteY0" fmla="*/ 544040 h 544326"/>
                    <a:gd name="connsiteX1" fmla="*/ 113650 w 706397"/>
                    <a:gd name="connsiteY1" fmla="*/ 173105 h 544326"/>
                    <a:gd name="connsiteX2" fmla="*/ 415575 w 706397"/>
                    <a:gd name="connsiteY2" fmla="*/ 576 h 544326"/>
                    <a:gd name="connsiteX3" fmla="*/ 705997 w 706397"/>
                    <a:gd name="connsiteY3" fmla="*/ 127097 h 544326"/>
                    <a:gd name="connsiteX4" fmla="*/ 323021 w 706397"/>
                    <a:gd name="connsiteY4" fmla="*/ 107669 h 544326"/>
                    <a:gd name="connsiteX5" fmla="*/ 10133 w 706397"/>
                    <a:gd name="connsiteY5" fmla="*/ 544040 h 544326"/>
                    <a:gd name="connsiteX0" fmla="*/ 8524 w 704788"/>
                    <a:gd name="connsiteY0" fmla="*/ 544040 h 544438"/>
                    <a:gd name="connsiteX1" fmla="*/ 112041 w 704788"/>
                    <a:gd name="connsiteY1" fmla="*/ 173105 h 544438"/>
                    <a:gd name="connsiteX2" fmla="*/ 413966 w 704788"/>
                    <a:gd name="connsiteY2" fmla="*/ 576 h 544438"/>
                    <a:gd name="connsiteX3" fmla="*/ 704388 w 704788"/>
                    <a:gd name="connsiteY3" fmla="*/ 127097 h 544438"/>
                    <a:gd name="connsiteX4" fmla="*/ 295931 w 704788"/>
                    <a:gd name="connsiteY4" fmla="*/ 95454 h 544438"/>
                    <a:gd name="connsiteX5" fmla="*/ 8524 w 704788"/>
                    <a:gd name="connsiteY5" fmla="*/ 544040 h 544438"/>
                    <a:gd name="connsiteX0" fmla="*/ 8524 w 704788"/>
                    <a:gd name="connsiteY0" fmla="*/ 544040 h 544438"/>
                    <a:gd name="connsiteX1" fmla="*/ 112041 w 704788"/>
                    <a:gd name="connsiteY1" fmla="*/ 173105 h 544438"/>
                    <a:gd name="connsiteX2" fmla="*/ 413966 w 704788"/>
                    <a:gd name="connsiteY2" fmla="*/ 576 h 544438"/>
                    <a:gd name="connsiteX3" fmla="*/ 704388 w 704788"/>
                    <a:gd name="connsiteY3" fmla="*/ 127097 h 544438"/>
                    <a:gd name="connsiteX4" fmla="*/ 295931 w 704788"/>
                    <a:gd name="connsiteY4" fmla="*/ 95454 h 544438"/>
                    <a:gd name="connsiteX5" fmla="*/ 8524 w 704788"/>
                    <a:gd name="connsiteY5" fmla="*/ 544040 h 544438"/>
                    <a:gd name="connsiteX0" fmla="*/ 8524 w 704388"/>
                    <a:gd name="connsiteY0" fmla="*/ 544104 h 544502"/>
                    <a:gd name="connsiteX1" fmla="*/ 112041 w 704388"/>
                    <a:gd name="connsiteY1" fmla="*/ 173169 h 544502"/>
                    <a:gd name="connsiteX2" fmla="*/ 413966 w 704388"/>
                    <a:gd name="connsiteY2" fmla="*/ 640 h 544502"/>
                    <a:gd name="connsiteX3" fmla="*/ 704388 w 704388"/>
                    <a:gd name="connsiteY3" fmla="*/ 127161 h 544502"/>
                    <a:gd name="connsiteX4" fmla="*/ 295931 w 704388"/>
                    <a:gd name="connsiteY4" fmla="*/ 95518 h 544502"/>
                    <a:gd name="connsiteX5" fmla="*/ 8524 w 704388"/>
                    <a:gd name="connsiteY5" fmla="*/ 544104 h 544502"/>
                    <a:gd name="connsiteX0" fmla="*/ 8524 w 704388"/>
                    <a:gd name="connsiteY0" fmla="*/ 544104 h 544502"/>
                    <a:gd name="connsiteX1" fmla="*/ 112041 w 704388"/>
                    <a:gd name="connsiteY1" fmla="*/ 173169 h 544502"/>
                    <a:gd name="connsiteX2" fmla="*/ 413966 w 704388"/>
                    <a:gd name="connsiteY2" fmla="*/ 640 h 544502"/>
                    <a:gd name="connsiteX3" fmla="*/ 704388 w 704388"/>
                    <a:gd name="connsiteY3" fmla="*/ 127161 h 544502"/>
                    <a:gd name="connsiteX4" fmla="*/ 295931 w 704388"/>
                    <a:gd name="connsiteY4" fmla="*/ 95518 h 544502"/>
                    <a:gd name="connsiteX5" fmla="*/ 8524 w 704388"/>
                    <a:gd name="connsiteY5" fmla="*/ 544104 h 544502"/>
                    <a:gd name="connsiteX0" fmla="*/ 8524 w 704388"/>
                    <a:gd name="connsiteY0" fmla="*/ 549294 h 549692"/>
                    <a:gd name="connsiteX1" fmla="*/ 112041 w 704388"/>
                    <a:gd name="connsiteY1" fmla="*/ 178359 h 549692"/>
                    <a:gd name="connsiteX2" fmla="*/ 438360 w 704388"/>
                    <a:gd name="connsiteY2" fmla="*/ 596 h 549692"/>
                    <a:gd name="connsiteX3" fmla="*/ 704388 w 704388"/>
                    <a:gd name="connsiteY3" fmla="*/ 132351 h 549692"/>
                    <a:gd name="connsiteX4" fmla="*/ 295931 w 704388"/>
                    <a:gd name="connsiteY4" fmla="*/ 100708 h 549692"/>
                    <a:gd name="connsiteX5" fmla="*/ 8524 w 704388"/>
                    <a:gd name="connsiteY5" fmla="*/ 549294 h 549692"/>
                    <a:gd name="connsiteX0" fmla="*/ 8524 w 704388"/>
                    <a:gd name="connsiteY0" fmla="*/ 549294 h 549692"/>
                    <a:gd name="connsiteX1" fmla="*/ 112041 w 704388"/>
                    <a:gd name="connsiteY1" fmla="*/ 178359 h 549692"/>
                    <a:gd name="connsiteX2" fmla="*/ 438360 w 704388"/>
                    <a:gd name="connsiteY2" fmla="*/ 596 h 549692"/>
                    <a:gd name="connsiteX3" fmla="*/ 704388 w 704388"/>
                    <a:gd name="connsiteY3" fmla="*/ 132351 h 549692"/>
                    <a:gd name="connsiteX4" fmla="*/ 295931 w 704388"/>
                    <a:gd name="connsiteY4" fmla="*/ 100708 h 549692"/>
                    <a:gd name="connsiteX5" fmla="*/ 8524 w 704388"/>
                    <a:gd name="connsiteY5" fmla="*/ 549294 h 549692"/>
                    <a:gd name="connsiteX0" fmla="*/ 10696 w 706560"/>
                    <a:gd name="connsiteY0" fmla="*/ 549294 h 566639"/>
                    <a:gd name="connsiteX1" fmla="*/ 114213 w 706560"/>
                    <a:gd name="connsiteY1" fmla="*/ 178359 h 566639"/>
                    <a:gd name="connsiteX2" fmla="*/ 440532 w 706560"/>
                    <a:gd name="connsiteY2" fmla="*/ 596 h 566639"/>
                    <a:gd name="connsiteX3" fmla="*/ 706560 w 706560"/>
                    <a:gd name="connsiteY3" fmla="*/ 132351 h 566639"/>
                    <a:gd name="connsiteX4" fmla="*/ 298103 w 706560"/>
                    <a:gd name="connsiteY4" fmla="*/ 100708 h 566639"/>
                    <a:gd name="connsiteX5" fmla="*/ 10696 w 706560"/>
                    <a:gd name="connsiteY5" fmla="*/ 549294 h 566639"/>
                    <a:gd name="connsiteX0" fmla="*/ 10696 w 706560"/>
                    <a:gd name="connsiteY0" fmla="*/ 549294 h 566638"/>
                    <a:gd name="connsiteX1" fmla="*/ 114213 w 706560"/>
                    <a:gd name="connsiteY1" fmla="*/ 178359 h 566638"/>
                    <a:gd name="connsiteX2" fmla="*/ 440532 w 706560"/>
                    <a:gd name="connsiteY2" fmla="*/ 596 h 566638"/>
                    <a:gd name="connsiteX3" fmla="*/ 706560 w 706560"/>
                    <a:gd name="connsiteY3" fmla="*/ 132351 h 566638"/>
                    <a:gd name="connsiteX4" fmla="*/ 298103 w 706560"/>
                    <a:gd name="connsiteY4" fmla="*/ 100708 h 566638"/>
                    <a:gd name="connsiteX5" fmla="*/ 10696 w 706560"/>
                    <a:gd name="connsiteY5" fmla="*/ 549294 h 566638"/>
                    <a:gd name="connsiteX0" fmla="*/ 10696 w 706560"/>
                    <a:gd name="connsiteY0" fmla="*/ 549294 h 549294"/>
                    <a:gd name="connsiteX1" fmla="*/ 114213 w 706560"/>
                    <a:gd name="connsiteY1" fmla="*/ 178359 h 549294"/>
                    <a:gd name="connsiteX2" fmla="*/ 440532 w 706560"/>
                    <a:gd name="connsiteY2" fmla="*/ 596 h 549294"/>
                    <a:gd name="connsiteX3" fmla="*/ 706560 w 706560"/>
                    <a:gd name="connsiteY3" fmla="*/ 132351 h 549294"/>
                    <a:gd name="connsiteX4" fmla="*/ 298103 w 706560"/>
                    <a:gd name="connsiteY4" fmla="*/ 100708 h 549294"/>
                    <a:gd name="connsiteX5" fmla="*/ 10696 w 706560"/>
                    <a:gd name="connsiteY5" fmla="*/ 549294 h 549294"/>
                    <a:gd name="connsiteX0" fmla="*/ 10696 w 706560"/>
                    <a:gd name="connsiteY0" fmla="*/ 549294 h 549294"/>
                    <a:gd name="connsiteX1" fmla="*/ 114213 w 706560"/>
                    <a:gd name="connsiteY1" fmla="*/ 178359 h 549294"/>
                    <a:gd name="connsiteX2" fmla="*/ 440532 w 706560"/>
                    <a:gd name="connsiteY2" fmla="*/ 596 h 549294"/>
                    <a:gd name="connsiteX3" fmla="*/ 706560 w 706560"/>
                    <a:gd name="connsiteY3" fmla="*/ 132351 h 549294"/>
                    <a:gd name="connsiteX4" fmla="*/ 298103 w 706560"/>
                    <a:gd name="connsiteY4" fmla="*/ 100708 h 549294"/>
                    <a:gd name="connsiteX5" fmla="*/ 10696 w 706560"/>
                    <a:gd name="connsiteY5" fmla="*/ 549294 h 549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06560" h="549294">
                      <a:moveTo>
                        <a:pt x="10696" y="549294"/>
                      </a:moveTo>
                      <a:cubicBezTo>
                        <a:pt x="-25663" y="441919"/>
                        <a:pt x="36096" y="256476"/>
                        <a:pt x="114213" y="178359"/>
                      </a:cubicBezTo>
                      <a:cubicBezTo>
                        <a:pt x="176141" y="85461"/>
                        <a:pt x="341808" y="8264"/>
                        <a:pt x="440532" y="596"/>
                      </a:cubicBezTo>
                      <a:cubicBezTo>
                        <a:pt x="539256" y="-7072"/>
                        <a:pt x="645564" y="60423"/>
                        <a:pt x="706560" y="132351"/>
                      </a:cubicBezTo>
                      <a:cubicBezTo>
                        <a:pt x="607731" y="128553"/>
                        <a:pt x="534142" y="-34411"/>
                        <a:pt x="298103" y="100708"/>
                      </a:cubicBezTo>
                      <a:cubicBezTo>
                        <a:pt x="62064" y="235827"/>
                        <a:pt x="54322" y="341884"/>
                        <a:pt x="10696" y="5492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  <a:alpha val="3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27" name="Chord 726">
                <a:extLst>
                  <a:ext uri="{FF2B5EF4-FFF2-40B4-BE49-F238E27FC236}">
                    <a16:creationId xmlns:a16="http://schemas.microsoft.com/office/drawing/2014/main" id="{C190F9C4-3877-78AC-9BA5-573F3A60676B}"/>
                  </a:ext>
                </a:extLst>
              </p:cNvPr>
              <p:cNvSpPr/>
              <p:nvPr/>
            </p:nvSpPr>
            <p:spPr>
              <a:xfrm>
                <a:off x="6832547" y="3320239"/>
                <a:ext cx="79241" cy="79241"/>
              </a:xfrm>
              <a:prstGeom prst="chord">
                <a:avLst>
                  <a:gd name="adj1" fmla="val 2700000"/>
                  <a:gd name="adj2" fmla="val 19821132"/>
                </a:avLst>
              </a:pr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Chord 727">
                <a:extLst>
                  <a:ext uri="{FF2B5EF4-FFF2-40B4-BE49-F238E27FC236}">
                    <a16:creationId xmlns:a16="http://schemas.microsoft.com/office/drawing/2014/main" id="{8A18EE49-5F42-F2C6-EF38-CF334CE56803}"/>
                  </a:ext>
                </a:extLst>
              </p:cNvPr>
              <p:cNvSpPr/>
              <p:nvPr/>
            </p:nvSpPr>
            <p:spPr>
              <a:xfrm>
                <a:off x="6924169" y="3818660"/>
                <a:ext cx="68898" cy="68898"/>
              </a:xfrm>
              <a:prstGeom prst="chord">
                <a:avLst>
                  <a:gd name="adj1" fmla="val 2700000"/>
                  <a:gd name="adj2" fmla="val 19620036"/>
                </a:avLst>
              </a:pr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Chord 728">
                <a:extLst>
                  <a:ext uri="{FF2B5EF4-FFF2-40B4-BE49-F238E27FC236}">
                    <a16:creationId xmlns:a16="http://schemas.microsoft.com/office/drawing/2014/main" id="{02C11D69-264C-3440-EE14-A43921EE76B7}"/>
                  </a:ext>
                </a:extLst>
              </p:cNvPr>
              <p:cNvSpPr/>
              <p:nvPr/>
            </p:nvSpPr>
            <p:spPr>
              <a:xfrm>
                <a:off x="6651580" y="2910606"/>
                <a:ext cx="68897" cy="68897"/>
              </a:xfrm>
              <a:prstGeom prst="chord">
                <a:avLst>
                  <a:gd name="adj1" fmla="val 2659435"/>
                  <a:gd name="adj2" fmla="val 19990423"/>
                </a:avLst>
              </a:pr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Chord 21">
                <a:extLst>
                  <a:ext uri="{FF2B5EF4-FFF2-40B4-BE49-F238E27FC236}">
                    <a16:creationId xmlns:a16="http://schemas.microsoft.com/office/drawing/2014/main" id="{12390EA2-F464-ED96-D706-C4850F7EE1C8}"/>
                  </a:ext>
                </a:extLst>
              </p:cNvPr>
              <p:cNvSpPr/>
              <p:nvPr/>
            </p:nvSpPr>
            <p:spPr>
              <a:xfrm>
                <a:off x="7093002" y="2643648"/>
                <a:ext cx="84120" cy="69146"/>
              </a:xfrm>
              <a:custGeom>
                <a:avLst/>
                <a:gdLst>
                  <a:gd name="connsiteX0" fmla="*/ 101284 w 118662"/>
                  <a:gd name="connsiteY0" fmla="*/ 101284 h 118662"/>
                  <a:gd name="connsiteX1" fmla="*/ 29665 w 118662"/>
                  <a:gd name="connsiteY1" fmla="*/ 110713 h 118662"/>
                  <a:gd name="connsiteX2" fmla="*/ 2021 w 118662"/>
                  <a:gd name="connsiteY2" fmla="*/ 43975 h 118662"/>
                  <a:gd name="connsiteX3" fmla="*/ 59330 w 118662"/>
                  <a:gd name="connsiteY3" fmla="*/ 0 h 118662"/>
                  <a:gd name="connsiteX4" fmla="*/ 101284 w 118662"/>
                  <a:gd name="connsiteY4" fmla="*/ 101284 h 118662"/>
                  <a:gd name="connsiteX0" fmla="*/ 134702 w 134702"/>
                  <a:gd name="connsiteY0" fmla="*/ 39047 h 110724"/>
                  <a:gd name="connsiteX1" fmla="*/ 29570 w 134702"/>
                  <a:gd name="connsiteY1" fmla="*/ 110713 h 110724"/>
                  <a:gd name="connsiteX2" fmla="*/ 1926 w 134702"/>
                  <a:gd name="connsiteY2" fmla="*/ 43975 h 110724"/>
                  <a:gd name="connsiteX3" fmla="*/ 59235 w 134702"/>
                  <a:gd name="connsiteY3" fmla="*/ 0 h 110724"/>
                  <a:gd name="connsiteX4" fmla="*/ 134702 w 134702"/>
                  <a:gd name="connsiteY4" fmla="*/ 39047 h 110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702" h="110724">
                    <a:moveTo>
                      <a:pt x="134702" y="39047"/>
                    </a:moveTo>
                    <a:cubicBezTo>
                      <a:pt x="115714" y="58035"/>
                      <a:pt x="51699" y="109892"/>
                      <a:pt x="29570" y="110713"/>
                    </a:cubicBezTo>
                    <a:cubicBezTo>
                      <a:pt x="7441" y="111534"/>
                      <a:pt x="-5024" y="69913"/>
                      <a:pt x="1926" y="43975"/>
                    </a:cubicBezTo>
                    <a:cubicBezTo>
                      <a:pt x="8876" y="18036"/>
                      <a:pt x="32382" y="0"/>
                      <a:pt x="59235" y="0"/>
                    </a:cubicBezTo>
                    <a:cubicBezTo>
                      <a:pt x="73220" y="33761"/>
                      <a:pt x="120717" y="5286"/>
                      <a:pt x="134702" y="39047"/>
                    </a:cubicBezTo>
                    <a:close/>
                  </a:path>
                </a:pathLst>
              </a:cu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Chord 21">
                <a:extLst>
                  <a:ext uri="{FF2B5EF4-FFF2-40B4-BE49-F238E27FC236}">
                    <a16:creationId xmlns:a16="http://schemas.microsoft.com/office/drawing/2014/main" id="{D4AF22AD-2CA1-4630-26B9-BF3DD8A73F00}"/>
                  </a:ext>
                </a:extLst>
              </p:cNvPr>
              <p:cNvSpPr/>
              <p:nvPr/>
            </p:nvSpPr>
            <p:spPr>
              <a:xfrm rot="4500000">
                <a:off x="6629532" y="3684889"/>
                <a:ext cx="84120" cy="69146"/>
              </a:xfrm>
              <a:custGeom>
                <a:avLst/>
                <a:gdLst>
                  <a:gd name="connsiteX0" fmla="*/ 101284 w 118662"/>
                  <a:gd name="connsiteY0" fmla="*/ 101284 h 118662"/>
                  <a:gd name="connsiteX1" fmla="*/ 29665 w 118662"/>
                  <a:gd name="connsiteY1" fmla="*/ 110713 h 118662"/>
                  <a:gd name="connsiteX2" fmla="*/ 2021 w 118662"/>
                  <a:gd name="connsiteY2" fmla="*/ 43975 h 118662"/>
                  <a:gd name="connsiteX3" fmla="*/ 59330 w 118662"/>
                  <a:gd name="connsiteY3" fmla="*/ 0 h 118662"/>
                  <a:gd name="connsiteX4" fmla="*/ 101284 w 118662"/>
                  <a:gd name="connsiteY4" fmla="*/ 101284 h 118662"/>
                  <a:gd name="connsiteX0" fmla="*/ 134702 w 134702"/>
                  <a:gd name="connsiteY0" fmla="*/ 39047 h 110724"/>
                  <a:gd name="connsiteX1" fmla="*/ 29570 w 134702"/>
                  <a:gd name="connsiteY1" fmla="*/ 110713 h 110724"/>
                  <a:gd name="connsiteX2" fmla="*/ 1926 w 134702"/>
                  <a:gd name="connsiteY2" fmla="*/ 43975 h 110724"/>
                  <a:gd name="connsiteX3" fmla="*/ 59235 w 134702"/>
                  <a:gd name="connsiteY3" fmla="*/ 0 h 110724"/>
                  <a:gd name="connsiteX4" fmla="*/ 134702 w 134702"/>
                  <a:gd name="connsiteY4" fmla="*/ 39047 h 110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702" h="110724">
                    <a:moveTo>
                      <a:pt x="134702" y="39047"/>
                    </a:moveTo>
                    <a:cubicBezTo>
                      <a:pt x="115714" y="58035"/>
                      <a:pt x="51699" y="109892"/>
                      <a:pt x="29570" y="110713"/>
                    </a:cubicBezTo>
                    <a:cubicBezTo>
                      <a:pt x="7441" y="111534"/>
                      <a:pt x="-5024" y="69913"/>
                      <a:pt x="1926" y="43975"/>
                    </a:cubicBezTo>
                    <a:cubicBezTo>
                      <a:pt x="8876" y="18036"/>
                      <a:pt x="32382" y="0"/>
                      <a:pt x="59235" y="0"/>
                    </a:cubicBezTo>
                    <a:cubicBezTo>
                      <a:pt x="73220" y="33761"/>
                      <a:pt x="120717" y="5286"/>
                      <a:pt x="134702" y="39047"/>
                    </a:cubicBezTo>
                    <a:close/>
                  </a:path>
                </a:pathLst>
              </a:cu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Chord 731">
                <a:extLst>
                  <a:ext uri="{FF2B5EF4-FFF2-40B4-BE49-F238E27FC236}">
                    <a16:creationId xmlns:a16="http://schemas.microsoft.com/office/drawing/2014/main" id="{B0529C0A-F7E1-91F5-764A-ADC69CCA8B3D}"/>
                  </a:ext>
                </a:extLst>
              </p:cNvPr>
              <p:cNvSpPr/>
              <p:nvPr/>
            </p:nvSpPr>
            <p:spPr>
              <a:xfrm rot="3600000">
                <a:off x="8627711" y="3443502"/>
                <a:ext cx="79241" cy="79241"/>
              </a:xfrm>
              <a:prstGeom prst="chord">
                <a:avLst>
                  <a:gd name="adj1" fmla="val 2700000"/>
                  <a:gd name="adj2" fmla="val 19821132"/>
                </a:avLst>
              </a:pr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Chord 732">
                <a:extLst>
                  <a:ext uri="{FF2B5EF4-FFF2-40B4-BE49-F238E27FC236}">
                    <a16:creationId xmlns:a16="http://schemas.microsoft.com/office/drawing/2014/main" id="{4DB12E33-CC65-8A84-F98D-CC1985EB26C5}"/>
                  </a:ext>
                </a:extLst>
              </p:cNvPr>
              <p:cNvSpPr/>
              <p:nvPr/>
            </p:nvSpPr>
            <p:spPr>
              <a:xfrm rot="9000000">
                <a:off x="7367849" y="4343685"/>
                <a:ext cx="68898" cy="68898"/>
              </a:xfrm>
              <a:prstGeom prst="chord">
                <a:avLst>
                  <a:gd name="adj1" fmla="val 2700000"/>
                  <a:gd name="adj2" fmla="val 19620036"/>
                </a:avLst>
              </a:pr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4" name="!!R">
              <a:extLst>
                <a:ext uri="{FF2B5EF4-FFF2-40B4-BE49-F238E27FC236}">
                  <a16:creationId xmlns:a16="http://schemas.microsoft.com/office/drawing/2014/main" id="{135AAD18-BB84-B825-2ED4-DE265A2ED134}"/>
                </a:ext>
              </a:extLst>
            </p:cNvPr>
            <p:cNvSpPr/>
            <p:nvPr/>
          </p:nvSpPr>
          <p:spPr>
            <a:xfrm>
              <a:off x="6854378" y="3831961"/>
              <a:ext cx="318570" cy="389120"/>
            </a:xfrm>
            <a:prstGeom prst="rect">
              <a:avLst/>
            </a:prstGeom>
            <a:solidFill>
              <a:srgbClr val="92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37" name="Graphic 736" descr="Battery charging">
            <a:extLst>
              <a:ext uri="{FF2B5EF4-FFF2-40B4-BE49-F238E27FC236}">
                <a16:creationId xmlns:a16="http://schemas.microsoft.com/office/drawing/2014/main" id="{01164629-777C-0D2D-6480-1550E17E96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7812486" y="1914984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8" name="TextBox 737">
                <a:extLst>
                  <a:ext uri="{FF2B5EF4-FFF2-40B4-BE49-F238E27FC236}">
                    <a16:creationId xmlns:a16="http://schemas.microsoft.com/office/drawing/2014/main" id="{6451CA9E-0227-4937-7EC1-EC5F7C0B59FA}"/>
                  </a:ext>
                </a:extLst>
              </p:cNvPr>
              <p:cNvSpPr txBox="1"/>
              <p:nvPr/>
            </p:nvSpPr>
            <p:spPr>
              <a:xfrm>
                <a:off x="6525565" y="4368340"/>
                <a:ext cx="1306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  <a:latin typeface="Didot" panose="02000503000000020003" pitchFamily="2" charset="-79"/>
                    <a:cs typeface="Didot" panose="02000503000000020003" pitchFamily="2" charset="-79"/>
                  </a:rPr>
                  <a:t>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Didot" panose="02000503000000020003" pitchFamily="2" charset="-79"/>
                      </a:rPr>
                      <m:t>6</m:t>
                    </m:r>
                  </m:oMath>
                </a14:m>
                <a:endParaRPr lang="en-US" sz="2400" dirty="0">
                  <a:solidFill>
                    <a:schemeClr val="bg1">
                      <a:lumMod val="95000"/>
                    </a:schemeClr>
                  </a:solidFill>
                  <a:latin typeface="Didot" panose="02000503000000020003" pitchFamily="2" charset="-79"/>
                  <a:cs typeface="Didot" panose="02000503000000020003" pitchFamily="2" charset="-79"/>
                </a:endParaRPr>
              </a:p>
            </p:txBody>
          </p:sp>
        </mc:Choice>
        <mc:Fallback xmlns="">
          <p:sp>
            <p:nvSpPr>
              <p:cNvPr id="738" name="TextBox 737">
                <a:extLst>
                  <a:ext uri="{FF2B5EF4-FFF2-40B4-BE49-F238E27FC236}">
                    <a16:creationId xmlns:a16="http://schemas.microsoft.com/office/drawing/2014/main" id="{6451CA9E-0227-4937-7EC1-EC5F7C0B5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565" y="4368340"/>
                <a:ext cx="1306768" cy="461665"/>
              </a:xfrm>
              <a:prstGeom prst="rect">
                <a:avLst/>
              </a:prstGeom>
              <a:blipFill>
                <a:blip r:embed="rId9"/>
                <a:stretch>
                  <a:fillRect l="-6731" t="-1351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9" name="Elbow Connector 738">
            <a:extLst>
              <a:ext uri="{FF2B5EF4-FFF2-40B4-BE49-F238E27FC236}">
                <a16:creationId xmlns:a16="http://schemas.microsoft.com/office/drawing/2014/main" id="{47740FA5-0551-42B8-BF9C-D889998C3ECD}"/>
              </a:ext>
            </a:extLst>
          </p:cNvPr>
          <p:cNvCxnSpPr>
            <a:cxnSpLocks/>
          </p:cNvCxnSpPr>
          <p:nvPr/>
        </p:nvCxnSpPr>
        <p:spPr>
          <a:xfrm>
            <a:off x="8457847" y="4190900"/>
            <a:ext cx="936000" cy="756000"/>
          </a:xfrm>
          <a:prstGeom prst="bentConnector3">
            <a:avLst>
              <a:gd name="adj1" fmla="val -2118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1" name="Group 740">
            <a:extLst>
              <a:ext uri="{FF2B5EF4-FFF2-40B4-BE49-F238E27FC236}">
                <a16:creationId xmlns:a16="http://schemas.microsoft.com/office/drawing/2014/main" id="{F12964D7-0CE0-419F-EAD8-FFD84A4E5A2E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8745847" y="5066115"/>
            <a:ext cx="360000" cy="320034"/>
            <a:chOff x="6854378" y="2145628"/>
            <a:chExt cx="3349486" cy="2977639"/>
          </a:xfrm>
        </p:grpSpPr>
        <p:grpSp>
          <p:nvGrpSpPr>
            <p:cNvPr id="742" name="Group 741">
              <a:extLst>
                <a:ext uri="{FF2B5EF4-FFF2-40B4-BE49-F238E27FC236}">
                  <a16:creationId xmlns:a16="http://schemas.microsoft.com/office/drawing/2014/main" id="{71F010BF-388A-1584-85B4-4A87712DAF1B}"/>
                </a:ext>
              </a:extLst>
            </p:cNvPr>
            <p:cNvGrpSpPr/>
            <p:nvPr/>
          </p:nvGrpSpPr>
          <p:grpSpPr>
            <a:xfrm>
              <a:off x="7143864" y="2145628"/>
              <a:ext cx="3060000" cy="2977639"/>
              <a:chOff x="6335773" y="2186423"/>
              <a:chExt cx="2573597" cy="2517726"/>
            </a:xfrm>
          </p:grpSpPr>
          <p:sp>
            <p:nvSpPr>
              <p:cNvPr id="744" name="Oval 10">
                <a:extLst>
                  <a:ext uri="{FF2B5EF4-FFF2-40B4-BE49-F238E27FC236}">
                    <a16:creationId xmlns:a16="http://schemas.microsoft.com/office/drawing/2014/main" id="{F11B22A1-DE1D-A9FB-AD99-8916E4A6226B}"/>
                  </a:ext>
                </a:extLst>
              </p:cNvPr>
              <p:cNvSpPr/>
              <p:nvPr/>
            </p:nvSpPr>
            <p:spPr>
              <a:xfrm>
                <a:off x="6335773" y="2186423"/>
                <a:ext cx="2573597" cy="2517726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  <a:gd name="connsiteX0" fmla="*/ 13922 w 876572"/>
                  <a:gd name="connsiteY0" fmla="*/ 544966 h 822400"/>
                  <a:gd name="connsiteX1" fmla="*/ 117439 w 876572"/>
                  <a:gd name="connsiteY1" fmla="*/ 174031 h 822400"/>
                  <a:gd name="connsiteX2" fmla="*/ 250011 w 876572"/>
                  <a:gd name="connsiteY2" fmla="*/ 65704 h 822400"/>
                  <a:gd name="connsiteX3" fmla="*/ 419364 w 876572"/>
                  <a:gd name="connsiteY3" fmla="*/ 1502 h 822400"/>
                  <a:gd name="connsiteX4" fmla="*/ 709786 w 876572"/>
                  <a:gd name="connsiteY4" fmla="*/ 128023 h 822400"/>
                  <a:gd name="connsiteX5" fmla="*/ 876565 w 876572"/>
                  <a:gd name="connsiteY5" fmla="*/ 401193 h 822400"/>
                  <a:gd name="connsiteX6" fmla="*/ 755794 w 876572"/>
                  <a:gd name="connsiteY6" fmla="*/ 685864 h 822400"/>
                  <a:gd name="connsiteX7" fmla="*/ 384859 w 876572"/>
                  <a:gd name="connsiteY7" fmla="*/ 818137 h 822400"/>
                  <a:gd name="connsiteX8" fmla="*/ 13922 w 876572"/>
                  <a:gd name="connsiteY8" fmla="*/ 544966 h 822400"/>
                  <a:gd name="connsiteX0" fmla="*/ 13922 w 876572"/>
                  <a:gd name="connsiteY0" fmla="*/ 544207 h 821641"/>
                  <a:gd name="connsiteX1" fmla="*/ 117439 w 876572"/>
                  <a:gd name="connsiteY1" fmla="*/ 173272 h 821641"/>
                  <a:gd name="connsiteX2" fmla="*/ 268797 w 876572"/>
                  <a:gd name="connsiteY2" fmla="*/ 79521 h 821641"/>
                  <a:gd name="connsiteX3" fmla="*/ 419364 w 876572"/>
                  <a:gd name="connsiteY3" fmla="*/ 743 h 821641"/>
                  <a:gd name="connsiteX4" fmla="*/ 709786 w 876572"/>
                  <a:gd name="connsiteY4" fmla="*/ 127264 h 821641"/>
                  <a:gd name="connsiteX5" fmla="*/ 876565 w 876572"/>
                  <a:gd name="connsiteY5" fmla="*/ 400434 h 821641"/>
                  <a:gd name="connsiteX6" fmla="*/ 755794 w 876572"/>
                  <a:gd name="connsiteY6" fmla="*/ 685105 h 821641"/>
                  <a:gd name="connsiteX7" fmla="*/ 384859 w 876572"/>
                  <a:gd name="connsiteY7" fmla="*/ 817378 h 821641"/>
                  <a:gd name="connsiteX8" fmla="*/ 13922 w 876572"/>
                  <a:gd name="connsiteY8" fmla="*/ 544207 h 821641"/>
                  <a:gd name="connsiteX0" fmla="*/ 30022 w 892672"/>
                  <a:gd name="connsiteY0" fmla="*/ 544207 h 821641"/>
                  <a:gd name="connsiteX1" fmla="*/ 34418 w 892672"/>
                  <a:gd name="connsiteY1" fmla="*/ 346065 h 821641"/>
                  <a:gd name="connsiteX2" fmla="*/ 133539 w 892672"/>
                  <a:gd name="connsiteY2" fmla="*/ 173272 h 821641"/>
                  <a:gd name="connsiteX3" fmla="*/ 284897 w 892672"/>
                  <a:gd name="connsiteY3" fmla="*/ 79521 h 821641"/>
                  <a:gd name="connsiteX4" fmla="*/ 435464 w 892672"/>
                  <a:gd name="connsiteY4" fmla="*/ 743 h 821641"/>
                  <a:gd name="connsiteX5" fmla="*/ 725886 w 892672"/>
                  <a:gd name="connsiteY5" fmla="*/ 127264 h 821641"/>
                  <a:gd name="connsiteX6" fmla="*/ 892665 w 892672"/>
                  <a:gd name="connsiteY6" fmla="*/ 400434 h 821641"/>
                  <a:gd name="connsiteX7" fmla="*/ 771894 w 892672"/>
                  <a:gd name="connsiteY7" fmla="*/ 685105 h 821641"/>
                  <a:gd name="connsiteX8" fmla="*/ 400959 w 892672"/>
                  <a:gd name="connsiteY8" fmla="*/ 817378 h 821641"/>
                  <a:gd name="connsiteX9" fmla="*/ 30022 w 892672"/>
                  <a:gd name="connsiteY9" fmla="*/ 544207 h 821641"/>
                  <a:gd name="connsiteX0" fmla="*/ 20474 w 883124"/>
                  <a:gd name="connsiteY0" fmla="*/ 544207 h 821641"/>
                  <a:gd name="connsiteX1" fmla="*/ 56180 w 883124"/>
                  <a:gd name="connsiteY1" fmla="*/ 354394 h 821641"/>
                  <a:gd name="connsiteX2" fmla="*/ 123991 w 883124"/>
                  <a:gd name="connsiteY2" fmla="*/ 173272 h 821641"/>
                  <a:gd name="connsiteX3" fmla="*/ 275349 w 883124"/>
                  <a:gd name="connsiteY3" fmla="*/ 79521 h 821641"/>
                  <a:gd name="connsiteX4" fmla="*/ 425916 w 883124"/>
                  <a:gd name="connsiteY4" fmla="*/ 743 h 821641"/>
                  <a:gd name="connsiteX5" fmla="*/ 716338 w 883124"/>
                  <a:gd name="connsiteY5" fmla="*/ 127264 h 821641"/>
                  <a:gd name="connsiteX6" fmla="*/ 883117 w 883124"/>
                  <a:gd name="connsiteY6" fmla="*/ 400434 h 821641"/>
                  <a:gd name="connsiteX7" fmla="*/ 762346 w 883124"/>
                  <a:gd name="connsiteY7" fmla="*/ 685105 h 821641"/>
                  <a:gd name="connsiteX8" fmla="*/ 391411 w 883124"/>
                  <a:gd name="connsiteY8" fmla="*/ 817378 h 821641"/>
                  <a:gd name="connsiteX9" fmla="*/ 20474 w 883124"/>
                  <a:gd name="connsiteY9" fmla="*/ 544207 h 821641"/>
                  <a:gd name="connsiteX0" fmla="*/ 20474 w 883124"/>
                  <a:gd name="connsiteY0" fmla="*/ 544207 h 817439"/>
                  <a:gd name="connsiteX1" fmla="*/ 56180 w 883124"/>
                  <a:gd name="connsiteY1" fmla="*/ 354394 h 817439"/>
                  <a:gd name="connsiteX2" fmla="*/ 123991 w 883124"/>
                  <a:gd name="connsiteY2" fmla="*/ 173272 h 817439"/>
                  <a:gd name="connsiteX3" fmla="*/ 275349 w 883124"/>
                  <a:gd name="connsiteY3" fmla="*/ 79521 h 817439"/>
                  <a:gd name="connsiteX4" fmla="*/ 425916 w 883124"/>
                  <a:gd name="connsiteY4" fmla="*/ 743 h 817439"/>
                  <a:gd name="connsiteX5" fmla="*/ 716338 w 883124"/>
                  <a:gd name="connsiteY5" fmla="*/ 127264 h 817439"/>
                  <a:gd name="connsiteX6" fmla="*/ 883117 w 883124"/>
                  <a:gd name="connsiteY6" fmla="*/ 400434 h 817439"/>
                  <a:gd name="connsiteX7" fmla="*/ 762346 w 883124"/>
                  <a:gd name="connsiteY7" fmla="*/ 685105 h 817439"/>
                  <a:gd name="connsiteX8" fmla="*/ 391411 w 883124"/>
                  <a:gd name="connsiteY8" fmla="*/ 817378 h 817439"/>
                  <a:gd name="connsiteX9" fmla="*/ 175157 w 883124"/>
                  <a:gd name="connsiteY9" fmla="*/ 700067 h 817439"/>
                  <a:gd name="connsiteX10" fmla="*/ 20474 w 883124"/>
                  <a:gd name="connsiteY10" fmla="*/ 544207 h 817439"/>
                  <a:gd name="connsiteX0" fmla="*/ 6906 w 869556"/>
                  <a:gd name="connsiteY0" fmla="*/ 544207 h 817414"/>
                  <a:gd name="connsiteX1" fmla="*/ 42612 w 869556"/>
                  <a:gd name="connsiteY1" fmla="*/ 354394 h 817414"/>
                  <a:gd name="connsiteX2" fmla="*/ 110423 w 869556"/>
                  <a:gd name="connsiteY2" fmla="*/ 173272 h 817414"/>
                  <a:gd name="connsiteX3" fmla="*/ 261781 w 869556"/>
                  <a:gd name="connsiteY3" fmla="*/ 79521 h 817414"/>
                  <a:gd name="connsiteX4" fmla="*/ 412348 w 869556"/>
                  <a:gd name="connsiteY4" fmla="*/ 743 h 817414"/>
                  <a:gd name="connsiteX5" fmla="*/ 702770 w 869556"/>
                  <a:gd name="connsiteY5" fmla="*/ 127264 h 817414"/>
                  <a:gd name="connsiteX6" fmla="*/ 869549 w 869556"/>
                  <a:gd name="connsiteY6" fmla="*/ 400434 h 817414"/>
                  <a:gd name="connsiteX7" fmla="*/ 748778 w 869556"/>
                  <a:gd name="connsiteY7" fmla="*/ 685105 h 817414"/>
                  <a:gd name="connsiteX8" fmla="*/ 377843 w 869556"/>
                  <a:gd name="connsiteY8" fmla="*/ 817378 h 817414"/>
                  <a:gd name="connsiteX9" fmla="*/ 182462 w 869556"/>
                  <a:gd name="connsiteY9" fmla="*/ 675079 h 817414"/>
                  <a:gd name="connsiteX10" fmla="*/ 6906 w 869556"/>
                  <a:gd name="connsiteY10" fmla="*/ 544207 h 817414"/>
                  <a:gd name="connsiteX0" fmla="*/ 6906 w 869556"/>
                  <a:gd name="connsiteY0" fmla="*/ 544207 h 822191"/>
                  <a:gd name="connsiteX1" fmla="*/ 42612 w 869556"/>
                  <a:gd name="connsiteY1" fmla="*/ 354394 h 822191"/>
                  <a:gd name="connsiteX2" fmla="*/ 110423 w 869556"/>
                  <a:gd name="connsiteY2" fmla="*/ 173272 h 822191"/>
                  <a:gd name="connsiteX3" fmla="*/ 261781 w 869556"/>
                  <a:gd name="connsiteY3" fmla="*/ 79521 h 822191"/>
                  <a:gd name="connsiteX4" fmla="*/ 412348 w 869556"/>
                  <a:gd name="connsiteY4" fmla="*/ 743 h 822191"/>
                  <a:gd name="connsiteX5" fmla="*/ 702770 w 869556"/>
                  <a:gd name="connsiteY5" fmla="*/ 127264 h 822191"/>
                  <a:gd name="connsiteX6" fmla="*/ 869549 w 869556"/>
                  <a:gd name="connsiteY6" fmla="*/ 400434 h 822191"/>
                  <a:gd name="connsiteX7" fmla="*/ 748778 w 869556"/>
                  <a:gd name="connsiteY7" fmla="*/ 685105 h 822191"/>
                  <a:gd name="connsiteX8" fmla="*/ 581142 w 869556"/>
                  <a:gd name="connsiteY8" fmla="*/ 779198 h 822191"/>
                  <a:gd name="connsiteX9" fmla="*/ 377843 w 869556"/>
                  <a:gd name="connsiteY9" fmla="*/ 817378 h 822191"/>
                  <a:gd name="connsiteX10" fmla="*/ 182462 w 869556"/>
                  <a:gd name="connsiteY10" fmla="*/ 675079 h 822191"/>
                  <a:gd name="connsiteX11" fmla="*/ 6906 w 869556"/>
                  <a:gd name="connsiteY11" fmla="*/ 544207 h 822191"/>
                  <a:gd name="connsiteX0" fmla="*/ 6906 w 869556"/>
                  <a:gd name="connsiteY0" fmla="*/ 544207 h 819922"/>
                  <a:gd name="connsiteX1" fmla="*/ 42612 w 869556"/>
                  <a:gd name="connsiteY1" fmla="*/ 354394 h 819922"/>
                  <a:gd name="connsiteX2" fmla="*/ 110423 w 869556"/>
                  <a:gd name="connsiteY2" fmla="*/ 173272 h 819922"/>
                  <a:gd name="connsiteX3" fmla="*/ 261781 w 869556"/>
                  <a:gd name="connsiteY3" fmla="*/ 79521 h 819922"/>
                  <a:gd name="connsiteX4" fmla="*/ 412348 w 869556"/>
                  <a:gd name="connsiteY4" fmla="*/ 743 h 819922"/>
                  <a:gd name="connsiteX5" fmla="*/ 702770 w 869556"/>
                  <a:gd name="connsiteY5" fmla="*/ 127264 h 819922"/>
                  <a:gd name="connsiteX6" fmla="*/ 869549 w 869556"/>
                  <a:gd name="connsiteY6" fmla="*/ 400434 h 819922"/>
                  <a:gd name="connsiteX7" fmla="*/ 748778 w 869556"/>
                  <a:gd name="connsiteY7" fmla="*/ 685105 h 819922"/>
                  <a:gd name="connsiteX8" fmla="*/ 572793 w 869556"/>
                  <a:gd name="connsiteY8" fmla="*/ 760457 h 819922"/>
                  <a:gd name="connsiteX9" fmla="*/ 377843 w 869556"/>
                  <a:gd name="connsiteY9" fmla="*/ 817378 h 819922"/>
                  <a:gd name="connsiteX10" fmla="*/ 182462 w 869556"/>
                  <a:gd name="connsiteY10" fmla="*/ 675079 h 819922"/>
                  <a:gd name="connsiteX11" fmla="*/ 6906 w 869556"/>
                  <a:gd name="connsiteY11" fmla="*/ 544207 h 819922"/>
                  <a:gd name="connsiteX0" fmla="*/ 6906 w 875785"/>
                  <a:gd name="connsiteY0" fmla="*/ 544207 h 819922"/>
                  <a:gd name="connsiteX1" fmla="*/ 42612 w 875785"/>
                  <a:gd name="connsiteY1" fmla="*/ 354394 h 819922"/>
                  <a:gd name="connsiteX2" fmla="*/ 110423 w 875785"/>
                  <a:gd name="connsiteY2" fmla="*/ 173272 h 819922"/>
                  <a:gd name="connsiteX3" fmla="*/ 261781 w 875785"/>
                  <a:gd name="connsiteY3" fmla="*/ 79521 h 819922"/>
                  <a:gd name="connsiteX4" fmla="*/ 412348 w 875785"/>
                  <a:gd name="connsiteY4" fmla="*/ 743 h 819922"/>
                  <a:gd name="connsiteX5" fmla="*/ 702770 w 875785"/>
                  <a:gd name="connsiteY5" fmla="*/ 127264 h 819922"/>
                  <a:gd name="connsiteX6" fmla="*/ 869549 w 875785"/>
                  <a:gd name="connsiteY6" fmla="*/ 400434 h 819922"/>
                  <a:gd name="connsiteX7" fmla="*/ 831621 w 875785"/>
                  <a:gd name="connsiteY7" fmla="*/ 541808 h 819922"/>
                  <a:gd name="connsiteX8" fmla="*/ 748778 w 875785"/>
                  <a:gd name="connsiteY8" fmla="*/ 685105 h 819922"/>
                  <a:gd name="connsiteX9" fmla="*/ 572793 w 875785"/>
                  <a:gd name="connsiteY9" fmla="*/ 760457 h 819922"/>
                  <a:gd name="connsiteX10" fmla="*/ 377843 w 875785"/>
                  <a:gd name="connsiteY10" fmla="*/ 817378 h 819922"/>
                  <a:gd name="connsiteX11" fmla="*/ 182462 w 875785"/>
                  <a:gd name="connsiteY11" fmla="*/ 675079 h 819922"/>
                  <a:gd name="connsiteX12" fmla="*/ 6906 w 875785"/>
                  <a:gd name="connsiteY12" fmla="*/ 544207 h 819922"/>
                  <a:gd name="connsiteX0" fmla="*/ 6906 w 874241"/>
                  <a:gd name="connsiteY0" fmla="*/ 544207 h 819922"/>
                  <a:gd name="connsiteX1" fmla="*/ 42612 w 874241"/>
                  <a:gd name="connsiteY1" fmla="*/ 354394 h 819922"/>
                  <a:gd name="connsiteX2" fmla="*/ 110423 w 874241"/>
                  <a:gd name="connsiteY2" fmla="*/ 173272 h 819922"/>
                  <a:gd name="connsiteX3" fmla="*/ 261781 w 874241"/>
                  <a:gd name="connsiteY3" fmla="*/ 79521 h 819922"/>
                  <a:gd name="connsiteX4" fmla="*/ 412348 w 874241"/>
                  <a:gd name="connsiteY4" fmla="*/ 743 h 819922"/>
                  <a:gd name="connsiteX5" fmla="*/ 702770 w 874241"/>
                  <a:gd name="connsiteY5" fmla="*/ 127264 h 819922"/>
                  <a:gd name="connsiteX6" fmla="*/ 869549 w 874241"/>
                  <a:gd name="connsiteY6" fmla="*/ 400434 h 819922"/>
                  <a:gd name="connsiteX7" fmla="*/ 812835 w 874241"/>
                  <a:gd name="connsiteY7" fmla="*/ 543891 h 819922"/>
                  <a:gd name="connsiteX8" fmla="*/ 748778 w 874241"/>
                  <a:gd name="connsiteY8" fmla="*/ 685105 h 819922"/>
                  <a:gd name="connsiteX9" fmla="*/ 572793 w 874241"/>
                  <a:gd name="connsiteY9" fmla="*/ 760457 h 819922"/>
                  <a:gd name="connsiteX10" fmla="*/ 377843 w 874241"/>
                  <a:gd name="connsiteY10" fmla="*/ 817378 h 819922"/>
                  <a:gd name="connsiteX11" fmla="*/ 182462 w 874241"/>
                  <a:gd name="connsiteY11" fmla="*/ 675079 h 819922"/>
                  <a:gd name="connsiteX12" fmla="*/ 6906 w 874241"/>
                  <a:gd name="connsiteY12" fmla="*/ 544207 h 819922"/>
                  <a:gd name="connsiteX0" fmla="*/ 6906 w 869558"/>
                  <a:gd name="connsiteY0" fmla="*/ 544207 h 819922"/>
                  <a:gd name="connsiteX1" fmla="*/ 42612 w 869558"/>
                  <a:gd name="connsiteY1" fmla="*/ 354394 h 819922"/>
                  <a:gd name="connsiteX2" fmla="*/ 110423 w 869558"/>
                  <a:gd name="connsiteY2" fmla="*/ 173272 h 819922"/>
                  <a:gd name="connsiteX3" fmla="*/ 261781 w 869558"/>
                  <a:gd name="connsiteY3" fmla="*/ 79521 h 819922"/>
                  <a:gd name="connsiteX4" fmla="*/ 412348 w 869558"/>
                  <a:gd name="connsiteY4" fmla="*/ 743 h 819922"/>
                  <a:gd name="connsiteX5" fmla="*/ 702770 w 869558"/>
                  <a:gd name="connsiteY5" fmla="*/ 127264 h 819922"/>
                  <a:gd name="connsiteX6" fmla="*/ 808660 w 869558"/>
                  <a:gd name="connsiteY6" fmla="*/ 273182 h 819922"/>
                  <a:gd name="connsiteX7" fmla="*/ 869549 w 869558"/>
                  <a:gd name="connsiteY7" fmla="*/ 400434 h 819922"/>
                  <a:gd name="connsiteX8" fmla="*/ 812835 w 869558"/>
                  <a:gd name="connsiteY8" fmla="*/ 543891 h 819922"/>
                  <a:gd name="connsiteX9" fmla="*/ 748778 w 869558"/>
                  <a:gd name="connsiteY9" fmla="*/ 685105 h 819922"/>
                  <a:gd name="connsiteX10" fmla="*/ 572793 w 869558"/>
                  <a:gd name="connsiteY10" fmla="*/ 760457 h 819922"/>
                  <a:gd name="connsiteX11" fmla="*/ 377843 w 869558"/>
                  <a:gd name="connsiteY11" fmla="*/ 817378 h 819922"/>
                  <a:gd name="connsiteX12" fmla="*/ 182462 w 869558"/>
                  <a:gd name="connsiteY12" fmla="*/ 675079 h 819922"/>
                  <a:gd name="connsiteX13" fmla="*/ 6906 w 869558"/>
                  <a:gd name="connsiteY13" fmla="*/ 544207 h 819922"/>
                  <a:gd name="connsiteX0" fmla="*/ 6906 w 869558"/>
                  <a:gd name="connsiteY0" fmla="*/ 544207 h 819922"/>
                  <a:gd name="connsiteX1" fmla="*/ 42612 w 869558"/>
                  <a:gd name="connsiteY1" fmla="*/ 354394 h 819922"/>
                  <a:gd name="connsiteX2" fmla="*/ 110423 w 869558"/>
                  <a:gd name="connsiteY2" fmla="*/ 173272 h 819922"/>
                  <a:gd name="connsiteX3" fmla="*/ 261781 w 869558"/>
                  <a:gd name="connsiteY3" fmla="*/ 79521 h 819922"/>
                  <a:gd name="connsiteX4" fmla="*/ 412348 w 869558"/>
                  <a:gd name="connsiteY4" fmla="*/ 743 h 819922"/>
                  <a:gd name="connsiteX5" fmla="*/ 702770 w 869558"/>
                  <a:gd name="connsiteY5" fmla="*/ 127264 h 819922"/>
                  <a:gd name="connsiteX6" fmla="*/ 798223 w 869558"/>
                  <a:gd name="connsiteY6" fmla="*/ 279429 h 819922"/>
                  <a:gd name="connsiteX7" fmla="*/ 869549 w 869558"/>
                  <a:gd name="connsiteY7" fmla="*/ 400434 h 819922"/>
                  <a:gd name="connsiteX8" fmla="*/ 812835 w 869558"/>
                  <a:gd name="connsiteY8" fmla="*/ 543891 h 819922"/>
                  <a:gd name="connsiteX9" fmla="*/ 748778 w 869558"/>
                  <a:gd name="connsiteY9" fmla="*/ 685105 h 819922"/>
                  <a:gd name="connsiteX10" fmla="*/ 572793 w 869558"/>
                  <a:gd name="connsiteY10" fmla="*/ 760457 h 819922"/>
                  <a:gd name="connsiteX11" fmla="*/ 377843 w 869558"/>
                  <a:gd name="connsiteY11" fmla="*/ 817378 h 819922"/>
                  <a:gd name="connsiteX12" fmla="*/ 182462 w 869558"/>
                  <a:gd name="connsiteY12" fmla="*/ 675079 h 819922"/>
                  <a:gd name="connsiteX13" fmla="*/ 6906 w 869558"/>
                  <a:gd name="connsiteY13" fmla="*/ 544207 h 819922"/>
                  <a:gd name="connsiteX0" fmla="*/ 6906 w 869558"/>
                  <a:gd name="connsiteY0" fmla="*/ 543728 h 819443"/>
                  <a:gd name="connsiteX1" fmla="*/ 42612 w 869558"/>
                  <a:gd name="connsiteY1" fmla="*/ 353915 h 819443"/>
                  <a:gd name="connsiteX2" fmla="*/ 110423 w 869558"/>
                  <a:gd name="connsiteY2" fmla="*/ 172793 h 819443"/>
                  <a:gd name="connsiteX3" fmla="*/ 261781 w 869558"/>
                  <a:gd name="connsiteY3" fmla="*/ 79042 h 819443"/>
                  <a:gd name="connsiteX4" fmla="*/ 412348 w 869558"/>
                  <a:gd name="connsiteY4" fmla="*/ 264 h 819443"/>
                  <a:gd name="connsiteX5" fmla="*/ 568618 w 869558"/>
                  <a:gd name="connsiteY5" fmla="*/ 56137 h 819443"/>
                  <a:gd name="connsiteX6" fmla="*/ 702770 w 869558"/>
                  <a:gd name="connsiteY6" fmla="*/ 126785 h 819443"/>
                  <a:gd name="connsiteX7" fmla="*/ 798223 w 869558"/>
                  <a:gd name="connsiteY7" fmla="*/ 278950 h 819443"/>
                  <a:gd name="connsiteX8" fmla="*/ 869549 w 869558"/>
                  <a:gd name="connsiteY8" fmla="*/ 399955 h 819443"/>
                  <a:gd name="connsiteX9" fmla="*/ 812835 w 869558"/>
                  <a:gd name="connsiteY9" fmla="*/ 543412 h 819443"/>
                  <a:gd name="connsiteX10" fmla="*/ 748778 w 869558"/>
                  <a:gd name="connsiteY10" fmla="*/ 684626 h 819443"/>
                  <a:gd name="connsiteX11" fmla="*/ 572793 w 869558"/>
                  <a:gd name="connsiteY11" fmla="*/ 759978 h 819443"/>
                  <a:gd name="connsiteX12" fmla="*/ 377843 w 869558"/>
                  <a:gd name="connsiteY12" fmla="*/ 816899 h 819443"/>
                  <a:gd name="connsiteX13" fmla="*/ 182462 w 869558"/>
                  <a:gd name="connsiteY13" fmla="*/ 674600 h 819443"/>
                  <a:gd name="connsiteX14" fmla="*/ 6906 w 869558"/>
                  <a:gd name="connsiteY14" fmla="*/ 543728 h 819443"/>
                  <a:gd name="connsiteX0" fmla="*/ 6906 w 869558"/>
                  <a:gd name="connsiteY0" fmla="*/ 543471 h 819186"/>
                  <a:gd name="connsiteX1" fmla="*/ 42612 w 869558"/>
                  <a:gd name="connsiteY1" fmla="*/ 353658 h 819186"/>
                  <a:gd name="connsiteX2" fmla="*/ 110423 w 869558"/>
                  <a:gd name="connsiteY2" fmla="*/ 172536 h 819186"/>
                  <a:gd name="connsiteX3" fmla="*/ 261781 w 869558"/>
                  <a:gd name="connsiteY3" fmla="*/ 78785 h 819186"/>
                  <a:gd name="connsiteX4" fmla="*/ 412348 w 869558"/>
                  <a:gd name="connsiteY4" fmla="*/ 7 h 819186"/>
                  <a:gd name="connsiteX5" fmla="*/ 562356 w 869558"/>
                  <a:gd name="connsiteY5" fmla="*/ 74621 h 819186"/>
                  <a:gd name="connsiteX6" fmla="*/ 702770 w 869558"/>
                  <a:gd name="connsiteY6" fmla="*/ 126528 h 819186"/>
                  <a:gd name="connsiteX7" fmla="*/ 798223 w 869558"/>
                  <a:gd name="connsiteY7" fmla="*/ 278693 h 819186"/>
                  <a:gd name="connsiteX8" fmla="*/ 869549 w 869558"/>
                  <a:gd name="connsiteY8" fmla="*/ 399698 h 819186"/>
                  <a:gd name="connsiteX9" fmla="*/ 812835 w 869558"/>
                  <a:gd name="connsiteY9" fmla="*/ 543155 h 819186"/>
                  <a:gd name="connsiteX10" fmla="*/ 748778 w 869558"/>
                  <a:gd name="connsiteY10" fmla="*/ 684369 h 819186"/>
                  <a:gd name="connsiteX11" fmla="*/ 572793 w 869558"/>
                  <a:gd name="connsiteY11" fmla="*/ 759721 h 819186"/>
                  <a:gd name="connsiteX12" fmla="*/ 377843 w 869558"/>
                  <a:gd name="connsiteY12" fmla="*/ 816642 h 819186"/>
                  <a:gd name="connsiteX13" fmla="*/ 182462 w 869558"/>
                  <a:gd name="connsiteY13" fmla="*/ 674343 h 819186"/>
                  <a:gd name="connsiteX14" fmla="*/ 6906 w 869558"/>
                  <a:gd name="connsiteY14" fmla="*/ 543471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87055 w 846190"/>
                  <a:gd name="connsiteY2" fmla="*/ 172536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103754 w 846190"/>
                  <a:gd name="connsiteY2" fmla="*/ 180865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103754 w 846190"/>
                  <a:gd name="connsiteY2" fmla="*/ 180865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103754 w 846190"/>
                  <a:gd name="connsiteY2" fmla="*/ 180865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74531 w 846190"/>
                  <a:gd name="connsiteY2" fmla="*/ 166288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12761 w 846190"/>
                  <a:gd name="connsiteY0" fmla="*/ 549718 h 819186"/>
                  <a:gd name="connsiteX1" fmla="*/ 19244 w 846190"/>
                  <a:gd name="connsiteY1" fmla="*/ 353658 h 819186"/>
                  <a:gd name="connsiteX2" fmla="*/ 74531 w 846190"/>
                  <a:gd name="connsiteY2" fmla="*/ 166288 h 819186"/>
                  <a:gd name="connsiteX3" fmla="*/ 238413 w 846190"/>
                  <a:gd name="connsiteY3" fmla="*/ 78785 h 819186"/>
                  <a:gd name="connsiteX4" fmla="*/ 388980 w 846190"/>
                  <a:gd name="connsiteY4" fmla="*/ 7 h 819186"/>
                  <a:gd name="connsiteX5" fmla="*/ 538988 w 846190"/>
                  <a:gd name="connsiteY5" fmla="*/ 74621 h 819186"/>
                  <a:gd name="connsiteX6" fmla="*/ 679402 w 846190"/>
                  <a:gd name="connsiteY6" fmla="*/ 126528 h 819186"/>
                  <a:gd name="connsiteX7" fmla="*/ 774855 w 846190"/>
                  <a:gd name="connsiteY7" fmla="*/ 278693 h 819186"/>
                  <a:gd name="connsiteX8" fmla="*/ 846181 w 846190"/>
                  <a:gd name="connsiteY8" fmla="*/ 399698 h 819186"/>
                  <a:gd name="connsiteX9" fmla="*/ 789467 w 846190"/>
                  <a:gd name="connsiteY9" fmla="*/ 543155 h 819186"/>
                  <a:gd name="connsiteX10" fmla="*/ 725410 w 846190"/>
                  <a:gd name="connsiteY10" fmla="*/ 684369 h 819186"/>
                  <a:gd name="connsiteX11" fmla="*/ 549425 w 846190"/>
                  <a:gd name="connsiteY11" fmla="*/ 759721 h 819186"/>
                  <a:gd name="connsiteX12" fmla="*/ 354475 w 846190"/>
                  <a:gd name="connsiteY12" fmla="*/ 816642 h 819186"/>
                  <a:gd name="connsiteX13" fmla="*/ 159094 w 846190"/>
                  <a:gd name="connsiteY13" fmla="*/ 674343 h 819186"/>
                  <a:gd name="connsiteX14" fmla="*/ 12761 w 846190"/>
                  <a:gd name="connsiteY14" fmla="*/ 549718 h 819186"/>
                  <a:gd name="connsiteX0" fmla="*/ 9779 w 843208"/>
                  <a:gd name="connsiteY0" fmla="*/ 549718 h 819186"/>
                  <a:gd name="connsiteX1" fmla="*/ 16262 w 843208"/>
                  <a:gd name="connsiteY1" fmla="*/ 353658 h 819186"/>
                  <a:gd name="connsiteX2" fmla="*/ 71549 w 843208"/>
                  <a:gd name="connsiteY2" fmla="*/ 166288 h 819186"/>
                  <a:gd name="connsiteX3" fmla="*/ 235431 w 843208"/>
                  <a:gd name="connsiteY3" fmla="*/ 78785 h 819186"/>
                  <a:gd name="connsiteX4" fmla="*/ 385998 w 843208"/>
                  <a:gd name="connsiteY4" fmla="*/ 7 h 819186"/>
                  <a:gd name="connsiteX5" fmla="*/ 536006 w 843208"/>
                  <a:gd name="connsiteY5" fmla="*/ 74621 h 819186"/>
                  <a:gd name="connsiteX6" fmla="*/ 676420 w 843208"/>
                  <a:gd name="connsiteY6" fmla="*/ 126528 h 819186"/>
                  <a:gd name="connsiteX7" fmla="*/ 771873 w 843208"/>
                  <a:gd name="connsiteY7" fmla="*/ 278693 h 819186"/>
                  <a:gd name="connsiteX8" fmla="*/ 843199 w 843208"/>
                  <a:gd name="connsiteY8" fmla="*/ 399698 h 819186"/>
                  <a:gd name="connsiteX9" fmla="*/ 786485 w 843208"/>
                  <a:gd name="connsiteY9" fmla="*/ 543155 h 819186"/>
                  <a:gd name="connsiteX10" fmla="*/ 722428 w 843208"/>
                  <a:gd name="connsiteY10" fmla="*/ 684369 h 819186"/>
                  <a:gd name="connsiteX11" fmla="*/ 546443 w 843208"/>
                  <a:gd name="connsiteY11" fmla="*/ 759721 h 819186"/>
                  <a:gd name="connsiteX12" fmla="*/ 351493 w 843208"/>
                  <a:gd name="connsiteY12" fmla="*/ 816642 h 819186"/>
                  <a:gd name="connsiteX13" fmla="*/ 156112 w 843208"/>
                  <a:gd name="connsiteY13" fmla="*/ 674343 h 819186"/>
                  <a:gd name="connsiteX14" fmla="*/ 9779 w 843208"/>
                  <a:gd name="connsiteY14" fmla="*/ 549718 h 819186"/>
                  <a:gd name="connsiteX0" fmla="*/ 5929 w 839358"/>
                  <a:gd name="connsiteY0" fmla="*/ 549718 h 819186"/>
                  <a:gd name="connsiteX1" fmla="*/ 29111 w 839358"/>
                  <a:gd name="connsiteY1" fmla="*/ 374482 h 819186"/>
                  <a:gd name="connsiteX2" fmla="*/ 67699 w 839358"/>
                  <a:gd name="connsiteY2" fmla="*/ 166288 h 819186"/>
                  <a:gd name="connsiteX3" fmla="*/ 231581 w 839358"/>
                  <a:gd name="connsiteY3" fmla="*/ 78785 h 819186"/>
                  <a:gd name="connsiteX4" fmla="*/ 382148 w 839358"/>
                  <a:gd name="connsiteY4" fmla="*/ 7 h 819186"/>
                  <a:gd name="connsiteX5" fmla="*/ 532156 w 839358"/>
                  <a:gd name="connsiteY5" fmla="*/ 74621 h 819186"/>
                  <a:gd name="connsiteX6" fmla="*/ 672570 w 839358"/>
                  <a:gd name="connsiteY6" fmla="*/ 126528 h 819186"/>
                  <a:gd name="connsiteX7" fmla="*/ 768023 w 839358"/>
                  <a:gd name="connsiteY7" fmla="*/ 278693 h 819186"/>
                  <a:gd name="connsiteX8" fmla="*/ 839349 w 839358"/>
                  <a:gd name="connsiteY8" fmla="*/ 399698 h 819186"/>
                  <a:gd name="connsiteX9" fmla="*/ 782635 w 839358"/>
                  <a:gd name="connsiteY9" fmla="*/ 543155 h 819186"/>
                  <a:gd name="connsiteX10" fmla="*/ 718578 w 839358"/>
                  <a:gd name="connsiteY10" fmla="*/ 684369 h 819186"/>
                  <a:gd name="connsiteX11" fmla="*/ 542593 w 839358"/>
                  <a:gd name="connsiteY11" fmla="*/ 759721 h 819186"/>
                  <a:gd name="connsiteX12" fmla="*/ 347643 w 839358"/>
                  <a:gd name="connsiteY12" fmla="*/ 816642 h 819186"/>
                  <a:gd name="connsiteX13" fmla="*/ 152262 w 839358"/>
                  <a:gd name="connsiteY13" fmla="*/ 674343 h 819186"/>
                  <a:gd name="connsiteX14" fmla="*/ 5929 w 839358"/>
                  <a:gd name="connsiteY14" fmla="*/ 549718 h 819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39358" h="819186">
                    <a:moveTo>
                      <a:pt x="5929" y="549718"/>
                    </a:moveTo>
                    <a:cubicBezTo>
                      <a:pt x="-14596" y="499741"/>
                      <a:pt x="24382" y="440469"/>
                      <a:pt x="29111" y="374482"/>
                    </a:cubicBezTo>
                    <a:cubicBezTo>
                      <a:pt x="33840" y="308495"/>
                      <a:pt x="33954" y="215571"/>
                      <a:pt x="67699" y="166288"/>
                    </a:cubicBezTo>
                    <a:cubicBezTo>
                      <a:pt x="101444" y="117005"/>
                      <a:pt x="181260" y="107540"/>
                      <a:pt x="231581" y="78785"/>
                    </a:cubicBezTo>
                    <a:cubicBezTo>
                      <a:pt x="281902" y="50030"/>
                      <a:pt x="332052" y="701"/>
                      <a:pt x="382148" y="7"/>
                    </a:cubicBezTo>
                    <a:cubicBezTo>
                      <a:pt x="432244" y="-687"/>
                      <a:pt x="483752" y="53534"/>
                      <a:pt x="532156" y="74621"/>
                    </a:cubicBezTo>
                    <a:cubicBezTo>
                      <a:pt x="580560" y="95708"/>
                      <a:pt x="634303" y="89393"/>
                      <a:pt x="672570" y="126528"/>
                    </a:cubicBezTo>
                    <a:cubicBezTo>
                      <a:pt x="710837" y="163663"/>
                      <a:pt x="740227" y="233165"/>
                      <a:pt x="768023" y="278693"/>
                    </a:cubicBezTo>
                    <a:cubicBezTo>
                      <a:pt x="795820" y="324221"/>
                      <a:pt x="838653" y="354580"/>
                      <a:pt x="839349" y="399698"/>
                    </a:cubicBezTo>
                    <a:cubicBezTo>
                      <a:pt x="840045" y="444816"/>
                      <a:pt x="802764" y="495710"/>
                      <a:pt x="782635" y="543155"/>
                    </a:cubicBezTo>
                    <a:cubicBezTo>
                      <a:pt x="762507" y="590600"/>
                      <a:pt x="761716" y="647928"/>
                      <a:pt x="718578" y="684369"/>
                    </a:cubicBezTo>
                    <a:cubicBezTo>
                      <a:pt x="675440" y="720810"/>
                      <a:pt x="604416" y="737675"/>
                      <a:pt x="542593" y="759721"/>
                    </a:cubicBezTo>
                    <a:cubicBezTo>
                      <a:pt x="480770" y="781767"/>
                      <a:pt x="412698" y="830872"/>
                      <a:pt x="347643" y="816642"/>
                    </a:cubicBezTo>
                    <a:cubicBezTo>
                      <a:pt x="282588" y="802412"/>
                      <a:pt x="214085" y="719871"/>
                      <a:pt x="152262" y="674343"/>
                    </a:cubicBezTo>
                    <a:cubicBezTo>
                      <a:pt x="90439" y="628815"/>
                      <a:pt x="26454" y="599695"/>
                      <a:pt x="5929" y="549718"/>
                    </a:cubicBezTo>
                    <a:close/>
                  </a:path>
                </a:pathLst>
              </a:custGeom>
              <a:solidFill>
                <a:srgbClr val="FF8AD8"/>
              </a:solidFill>
              <a:ln>
                <a:solidFill>
                  <a:srgbClr val="FF8A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45" name="Group 744">
                <a:extLst>
                  <a:ext uri="{FF2B5EF4-FFF2-40B4-BE49-F238E27FC236}">
                    <a16:creationId xmlns:a16="http://schemas.microsoft.com/office/drawing/2014/main" id="{92A08278-189D-27A3-C57B-5CD389B743CA}"/>
                  </a:ext>
                </a:extLst>
              </p:cNvPr>
              <p:cNvGrpSpPr/>
              <p:nvPr/>
            </p:nvGrpSpPr>
            <p:grpSpPr>
              <a:xfrm rot="4927849">
                <a:off x="7069567" y="2770081"/>
                <a:ext cx="1366859" cy="1271810"/>
                <a:chOff x="7235165" y="3158965"/>
                <a:chExt cx="1366859" cy="1271810"/>
              </a:xfrm>
            </p:grpSpPr>
            <p:sp>
              <p:nvSpPr>
                <p:cNvPr id="753" name="Oval 10">
                  <a:extLst>
                    <a:ext uri="{FF2B5EF4-FFF2-40B4-BE49-F238E27FC236}">
                      <a16:creationId xmlns:a16="http://schemas.microsoft.com/office/drawing/2014/main" id="{6D09D236-D0A6-0349-B681-82B26DF1D729}"/>
                    </a:ext>
                  </a:extLst>
                </p:cNvPr>
                <p:cNvSpPr/>
                <p:nvPr/>
              </p:nvSpPr>
              <p:spPr>
                <a:xfrm rot="10571451">
                  <a:off x="7235165" y="3158965"/>
                  <a:ext cx="1353680" cy="1271810"/>
                </a:xfrm>
                <a:custGeom>
                  <a:avLst/>
                  <a:gdLst>
                    <a:gd name="connsiteX0" fmla="*/ 0 w 937403"/>
                    <a:gd name="connsiteY0" fmla="*/ 468702 h 937403"/>
                    <a:gd name="connsiteX1" fmla="*/ 468702 w 937403"/>
                    <a:gd name="connsiteY1" fmla="*/ 0 h 937403"/>
                    <a:gd name="connsiteX2" fmla="*/ 937404 w 937403"/>
                    <a:gd name="connsiteY2" fmla="*/ 468702 h 937403"/>
                    <a:gd name="connsiteX3" fmla="*/ 468702 w 937403"/>
                    <a:gd name="connsiteY3" fmla="*/ 937404 h 937403"/>
                    <a:gd name="connsiteX4" fmla="*/ 0 w 937403"/>
                    <a:gd name="connsiteY4" fmla="*/ 468702 h 937403"/>
                    <a:gd name="connsiteX0" fmla="*/ 14433 w 951837"/>
                    <a:gd name="connsiteY0" fmla="*/ 483135 h 951837"/>
                    <a:gd name="connsiteX1" fmla="*/ 152455 w 951837"/>
                    <a:gd name="connsiteY1" fmla="*/ 152456 h 951837"/>
                    <a:gd name="connsiteX2" fmla="*/ 483135 w 951837"/>
                    <a:gd name="connsiteY2" fmla="*/ 14433 h 951837"/>
                    <a:gd name="connsiteX3" fmla="*/ 951837 w 951837"/>
                    <a:gd name="connsiteY3" fmla="*/ 483135 h 951837"/>
                    <a:gd name="connsiteX4" fmla="*/ 483135 w 951837"/>
                    <a:gd name="connsiteY4" fmla="*/ 951837 h 951837"/>
                    <a:gd name="connsiteX5" fmla="*/ 14433 w 951837"/>
                    <a:gd name="connsiteY5" fmla="*/ 483135 h 951837"/>
                    <a:gd name="connsiteX0" fmla="*/ 14433 w 965441"/>
                    <a:gd name="connsiteY0" fmla="*/ 469590 h 938292"/>
                    <a:gd name="connsiteX1" fmla="*/ 152455 w 965441"/>
                    <a:gd name="connsiteY1" fmla="*/ 138911 h 938292"/>
                    <a:gd name="connsiteX2" fmla="*/ 483135 w 965441"/>
                    <a:gd name="connsiteY2" fmla="*/ 888 h 938292"/>
                    <a:gd name="connsiteX3" fmla="*/ 808063 w 965441"/>
                    <a:gd name="connsiteY3" fmla="*/ 196420 h 938292"/>
                    <a:gd name="connsiteX4" fmla="*/ 951837 w 965441"/>
                    <a:gd name="connsiteY4" fmla="*/ 469590 h 938292"/>
                    <a:gd name="connsiteX5" fmla="*/ 483135 w 965441"/>
                    <a:gd name="connsiteY5" fmla="*/ 938292 h 938292"/>
                    <a:gd name="connsiteX6" fmla="*/ 14433 w 965441"/>
                    <a:gd name="connsiteY6" fmla="*/ 469590 h 938292"/>
                    <a:gd name="connsiteX0" fmla="*/ 14433 w 951847"/>
                    <a:gd name="connsiteY0" fmla="*/ 469590 h 947784"/>
                    <a:gd name="connsiteX1" fmla="*/ 152455 w 951847"/>
                    <a:gd name="connsiteY1" fmla="*/ 138911 h 947784"/>
                    <a:gd name="connsiteX2" fmla="*/ 483135 w 951847"/>
                    <a:gd name="connsiteY2" fmla="*/ 888 h 947784"/>
                    <a:gd name="connsiteX3" fmla="*/ 808063 w 951847"/>
                    <a:gd name="connsiteY3" fmla="*/ 196420 h 947784"/>
                    <a:gd name="connsiteX4" fmla="*/ 951837 w 951847"/>
                    <a:gd name="connsiteY4" fmla="*/ 469590 h 947784"/>
                    <a:gd name="connsiteX5" fmla="*/ 802312 w 951847"/>
                    <a:gd name="connsiteY5" fmla="*/ 760012 h 947784"/>
                    <a:gd name="connsiteX6" fmla="*/ 483135 w 951847"/>
                    <a:gd name="connsiteY6" fmla="*/ 938292 h 947784"/>
                    <a:gd name="connsiteX7" fmla="*/ 14433 w 951847"/>
                    <a:gd name="connsiteY7" fmla="*/ 469590 h 947784"/>
                    <a:gd name="connsiteX0" fmla="*/ 7892 w 945306"/>
                    <a:gd name="connsiteY0" fmla="*/ 469590 h 947784"/>
                    <a:gd name="connsiteX1" fmla="*/ 203424 w 945306"/>
                    <a:gd name="connsiteY1" fmla="*/ 138911 h 947784"/>
                    <a:gd name="connsiteX2" fmla="*/ 476594 w 945306"/>
                    <a:gd name="connsiteY2" fmla="*/ 888 h 947784"/>
                    <a:gd name="connsiteX3" fmla="*/ 801522 w 945306"/>
                    <a:gd name="connsiteY3" fmla="*/ 196420 h 947784"/>
                    <a:gd name="connsiteX4" fmla="*/ 945296 w 945306"/>
                    <a:gd name="connsiteY4" fmla="*/ 469590 h 947784"/>
                    <a:gd name="connsiteX5" fmla="*/ 795771 w 945306"/>
                    <a:gd name="connsiteY5" fmla="*/ 760012 h 947784"/>
                    <a:gd name="connsiteX6" fmla="*/ 476594 w 945306"/>
                    <a:gd name="connsiteY6" fmla="*/ 938292 h 947784"/>
                    <a:gd name="connsiteX7" fmla="*/ 7892 w 945306"/>
                    <a:gd name="connsiteY7" fmla="*/ 469590 h 947784"/>
                    <a:gd name="connsiteX0" fmla="*/ 10211 w 901618"/>
                    <a:gd name="connsiteY0" fmla="*/ 619114 h 941209"/>
                    <a:gd name="connsiteX1" fmla="*/ 159736 w 901618"/>
                    <a:gd name="connsiteY1" fmla="*/ 138911 h 941209"/>
                    <a:gd name="connsiteX2" fmla="*/ 432906 w 901618"/>
                    <a:gd name="connsiteY2" fmla="*/ 888 h 941209"/>
                    <a:gd name="connsiteX3" fmla="*/ 757834 w 901618"/>
                    <a:gd name="connsiteY3" fmla="*/ 196420 h 941209"/>
                    <a:gd name="connsiteX4" fmla="*/ 901608 w 901618"/>
                    <a:gd name="connsiteY4" fmla="*/ 469590 h 941209"/>
                    <a:gd name="connsiteX5" fmla="*/ 752083 w 901618"/>
                    <a:gd name="connsiteY5" fmla="*/ 760012 h 941209"/>
                    <a:gd name="connsiteX6" fmla="*/ 432906 w 901618"/>
                    <a:gd name="connsiteY6" fmla="*/ 938292 h 941209"/>
                    <a:gd name="connsiteX7" fmla="*/ 10211 w 901618"/>
                    <a:gd name="connsiteY7" fmla="*/ 619114 h 941209"/>
                    <a:gd name="connsiteX0" fmla="*/ 10211 w 901613"/>
                    <a:gd name="connsiteY0" fmla="*/ 619276 h 941371"/>
                    <a:gd name="connsiteX1" fmla="*/ 159736 w 901613"/>
                    <a:gd name="connsiteY1" fmla="*/ 139073 h 941371"/>
                    <a:gd name="connsiteX2" fmla="*/ 432906 w 901613"/>
                    <a:gd name="connsiteY2" fmla="*/ 1050 h 941371"/>
                    <a:gd name="connsiteX3" fmla="*/ 706075 w 901613"/>
                    <a:gd name="connsiteY3" fmla="*/ 202333 h 941371"/>
                    <a:gd name="connsiteX4" fmla="*/ 901608 w 901613"/>
                    <a:gd name="connsiteY4" fmla="*/ 469752 h 941371"/>
                    <a:gd name="connsiteX5" fmla="*/ 752083 w 901613"/>
                    <a:gd name="connsiteY5" fmla="*/ 760174 h 941371"/>
                    <a:gd name="connsiteX6" fmla="*/ 432906 w 901613"/>
                    <a:gd name="connsiteY6" fmla="*/ 938454 h 941371"/>
                    <a:gd name="connsiteX7" fmla="*/ 10211 w 901613"/>
                    <a:gd name="connsiteY7" fmla="*/ 619276 h 941371"/>
                    <a:gd name="connsiteX0" fmla="*/ 10211 w 901613"/>
                    <a:gd name="connsiteY0" fmla="*/ 549214 h 871309"/>
                    <a:gd name="connsiteX1" fmla="*/ 159736 w 901613"/>
                    <a:gd name="connsiteY1" fmla="*/ 69011 h 871309"/>
                    <a:gd name="connsiteX2" fmla="*/ 415653 w 901613"/>
                    <a:gd name="connsiteY2" fmla="*/ 5750 h 871309"/>
                    <a:gd name="connsiteX3" fmla="*/ 706075 w 901613"/>
                    <a:gd name="connsiteY3" fmla="*/ 132271 h 871309"/>
                    <a:gd name="connsiteX4" fmla="*/ 901608 w 901613"/>
                    <a:gd name="connsiteY4" fmla="*/ 399690 h 871309"/>
                    <a:gd name="connsiteX5" fmla="*/ 752083 w 901613"/>
                    <a:gd name="connsiteY5" fmla="*/ 690112 h 871309"/>
                    <a:gd name="connsiteX6" fmla="*/ 432906 w 901613"/>
                    <a:gd name="connsiteY6" fmla="*/ 868392 h 871309"/>
                    <a:gd name="connsiteX7" fmla="*/ 10211 w 901613"/>
                    <a:gd name="connsiteY7" fmla="*/ 549214 h 871309"/>
                    <a:gd name="connsiteX0" fmla="*/ 17400 w 908802"/>
                    <a:gd name="connsiteY0" fmla="*/ 544166 h 866261"/>
                    <a:gd name="connsiteX1" fmla="*/ 120917 w 908802"/>
                    <a:gd name="connsiteY1" fmla="*/ 173231 h 866261"/>
                    <a:gd name="connsiteX2" fmla="*/ 422842 w 908802"/>
                    <a:gd name="connsiteY2" fmla="*/ 702 h 866261"/>
                    <a:gd name="connsiteX3" fmla="*/ 713264 w 908802"/>
                    <a:gd name="connsiteY3" fmla="*/ 127223 h 866261"/>
                    <a:gd name="connsiteX4" fmla="*/ 908797 w 908802"/>
                    <a:gd name="connsiteY4" fmla="*/ 394642 h 866261"/>
                    <a:gd name="connsiteX5" fmla="*/ 759272 w 908802"/>
                    <a:gd name="connsiteY5" fmla="*/ 685064 h 866261"/>
                    <a:gd name="connsiteX6" fmla="*/ 440095 w 908802"/>
                    <a:gd name="connsiteY6" fmla="*/ 863344 h 866261"/>
                    <a:gd name="connsiteX7" fmla="*/ 17400 w 908802"/>
                    <a:gd name="connsiteY7" fmla="*/ 544166 h 866261"/>
                    <a:gd name="connsiteX0" fmla="*/ 13922 w 905324"/>
                    <a:gd name="connsiteY0" fmla="*/ 544166 h 821600"/>
                    <a:gd name="connsiteX1" fmla="*/ 117439 w 905324"/>
                    <a:gd name="connsiteY1" fmla="*/ 173231 h 821600"/>
                    <a:gd name="connsiteX2" fmla="*/ 419364 w 905324"/>
                    <a:gd name="connsiteY2" fmla="*/ 702 h 821600"/>
                    <a:gd name="connsiteX3" fmla="*/ 709786 w 905324"/>
                    <a:gd name="connsiteY3" fmla="*/ 127223 h 821600"/>
                    <a:gd name="connsiteX4" fmla="*/ 905319 w 905324"/>
                    <a:gd name="connsiteY4" fmla="*/ 394642 h 821600"/>
                    <a:gd name="connsiteX5" fmla="*/ 755794 w 905324"/>
                    <a:gd name="connsiteY5" fmla="*/ 685064 h 821600"/>
                    <a:gd name="connsiteX6" fmla="*/ 384859 w 905324"/>
                    <a:gd name="connsiteY6" fmla="*/ 817337 h 821600"/>
                    <a:gd name="connsiteX7" fmla="*/ 13922 w 905324"/>
                    <a:gd name="connsiteY7" fmla="*/ 544166 h 821600"/>
                    <a:gd name="connsiteX0" fmla="*/ 13922 w 876572"/>
                    <a:gd name="connsiteY0" fmla="*/ 544166 h 821600"/>
                    <a:gd name="connsiteX1" fmla="*/ 117439 w 876572"/>
                    <a:gd name="connsiteY1" fmla="*/ 173231 h 821600"/>
                    <a:gd name="connsiteX2" fmla="*/ 419364 w 876572"/>
                    <a:gd name="connsiteY2" fmla="*/ 702 h 821600"/>
                    <a:gd name="connsiteX3" fmla="*/ 709786 w 876572"/>
                    <a:gd name="connsiteY3" fmla="*/ 127223 h 821600"/>
                    <a:gd name="connsiteX4" fmla="*/ 876565 w 876572"/>
                    <a:gd name="connsiteY4" fmla="*/ 400393 h 821600"/>
                    <a:gd name="connsiteX5" fmla="*/ 755794 w 876572"/>
                    <a:gd name="connsiteY5" fmla="*/ 685064 h 821600"/>
                    <a:gd name="connsiteX6" fmla="*/ 384859 w 876572"/>
                    <a:gd name="connsiteY6" fmla="*/ 817337 h 821600"/>
                    <a:gd name="connsiteX7" fmla="*/ 13922 w 876572"/>
                    <a:gd name="connsiteY7" fmla="*/ 544166 h 82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6572" h="821600">
                      <a:moveTo>
                        <a:pt x="13922" y="544166"/>
                      </a:moveTo>
                      <a:cubicBezTo>
                        <a:pt x="-30648" y="436815"/>
                        <a:pt x="39322" y="251348"/>
                        <a:pt x="117439" y="173231"/>
                      </a:cubicBezTo>
                      <a:cubicBezTo>
                        <a:pt x="195556" y="95114"/>
                        <a:pt x="320640" y="8370"/>
                        <a:pt x="419364" y="702"/>
                      </a:cubicBezTo>
                      <a:cubicBezTo>
                        <a:pt x="518088" y="-6966"/>
                        <a:pt x="631669" y="49106"/>
                        <a:pt x="709786" y="127223"/>
                      </a:cubicBezTo>
                      <a:cubicBezTo>
                        <a:pt x="787903" y="205340"/>
                        <a:pt x="877523" y="306461"/>
                        <a:pt x="876565" y="400393"/>
                      </a:cubicBezTo>
                      <a:cubicBezTo>
                        <a:pt x="875607" y="494325"/>
                        <a:pt x="833911" y="606947"/>
                        <a:pt x="755794" y="685064"/>
                      </a:cubicBezTo>
                      <a:cubicBezTo>
                        <a:pt x="677677" y="763181"/>
                        <a:pt x="508504" y="840820"/>
                        <a:pt x="384859" y="817337"/>
                      </a:cubicBezTo>
                      <a:cubicBezTo>
                        <a:pt x="261214" y="793854"/>
                        <a:pt x="58492" y="651517"/>
                        <a:pt x="13922" y="54416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Moon 14">
                  <a:extLst>
                    <a:ext uri="{FF2B5EF4-FFF2-40B4-BE49-F238E27FC236}">
                      <a16:creationId xmlns:a16="http://schemas.microsoft.com/office/drawing/2014/main" id="{23A0EEA0-E328-2D0B-344C-5394D41EFEDB}"/>
                    </a:ext>
                  </a:extLst>
                </p:cNvPr>
                <p:cNvSpPr/>
                <p:nvPr/>
              </p:nvSpPr>
              <p:spPr>
                <a:xfrm rot="2700000">
                  <a:off x="7479650" y="3120673"/>
                  <a:ext cx="277626" cy="759527"/>
                </a:xfrm>
                <a:custGeom>
                  <a:avLst/>
                  <a:gdLst>
                    <a:gd name="connsiteX0" fmla="*/ 403392 w 403392"/>
                    <a:gd name="connsiteY0" fmla="*/ 806784 h 806784"/>
                    <a:gd name="connsiteX1" fmla="*/ 0 w 403392"/>
                    <a:gd name="connsiteY1" fmla="*/ 403392 h 806784"/>
                    <a:gd name="connsiteX2" fmla="*/ 403392 w 403392"/>
                    <a:gd name="connsiteY2" fmla="*/ 0 h 806784"/>
                    <a:gd name="connsiteX3" fmla="*/ 181365 w 403392"/>
                    <a:gd name="connsiteY3" fmla="*/ 403392 h 806784"/>
                    <a:gd name="connsiteX4" fmla="*/ 403392 w 403392"/>
                    <a:gd name="connsiteY4" fmla="*/ 806784 h 806784"/>
                    <a:gd name="connsiteX0" fmla="*/ 403392 w 405124"/>
                    <a:gd name="connsiteY0" fmla="*/ 828824 h 828824"/>
                    <a:gd name="connsiteX1" fmla="*/ 0 w 405124"/>
                    <a:gd name="connsiteY1" fmla="*/ 425432 h 828824"/>
                    <a:gd name="connsiteX2" fmla="*/ 403392 w 405124"/>
                    <a:gd name="connsiteY2" fmla="*/ 22040 h 828824"/>
                    <a:gd name="connsiteX3" fmla="*/ 181365 w 405124"/>
                    <a:gd name="connsiteY3" fmla="*/ 425432 h 828824"/>
                    <a:gd name="connsiteX4" fmla="*/ 403392 w 405124"/>
                    <a:gd name="connsiteY4" fmla="*/ 828824 h 828824"/>
                    <a:gd name="connsiteX0" fmla="*/ 405692 w 405692"/>
                    <a:gd name="connsiteY0" fmla="*/ 758300 h 758300"/>
                    <a:gd name="connsiteX1" fmla="*/ 2300 w 405692"/>
                    <a:gd name="connsiteY1" fmla="*/ 354908 h 758300"/>
                    <a:gd name="connsiteX2" fmla="*/ 222698 w 405692"/>
                    <a:gd name="connsiteY2" fmla="*/ 20647 h 758300"/>
                    <a:gd name="connsiteX3" fmla="*/ 183665 w 405692"/>
                    <a:gd name="connsiteY3" fmla="*/ 354908 h 758300"/>
                    <a:gd name="connsiteX4" fmla="*/ 405692 w 405692"/>
                    <a:gd name="connsiteY4" fmla="*/ 758300 h 758300"/>
                    <a:gd name="connsiteX0" fmla="*/ 405692 w 416275"/>
                    <a:gd name="connsiteY0" fmla="*/ 758300 h 789179"/>
                    <a:gd name="connsiteX1" fmla="*/ 2300 w 416275"/>
                    <a:gd name="connsiteY1" fmla="*/ 354908 h 789179"/>
                    <a:gd name="connsiteX2" fmla="*/ 222698 w 416275"/>
                    <a:gd name="connsiteY2" fmla="*/ 20647 h 789179"/>
                    <a:gd name="connsiteX3" fmla="*/ 183665 w 416275"/>
                    <a:gd name="connsiteY3" fmla="*/ 354908 h 789179"/>
                    <a:gd name="connsiteX4" fmla="*/ 405692 w 416275"/>
                    <a:gd name="connsiteY4" fmla="*/ 758300 h 789179"/>
                    <a:gd name="connsiteX0" fmla="*/ 191992 w 223393"/>
                    <a:gd name="connsiteY0" fmla="*/ 676323 h 711638"/>
                    <a:gd name="connsiteX1" fmla="*/ 60 w 223393"/>
                    <a:gd name="connsiteY1" fmla="*/ 354262 h 711638"/>
                    <a:gd name="connsiteX2" fmla="*/ 220458 w 223393"/>
                    <a:gd name="connsiteY2" fmla="*/ 20001 h 711638"/>
                    <a:gd name="connsiteX3" fmla="*/ 181425 w 223393"/>
                    <a:gd name="connsiteY3" fmla="*/ 354262 h 711638"/>
                    <a:gd name="connsiteX4" fmla="*/ 191992 w 223393"/>
                    <a:gd name="connsiteY4" fmla="*/ 676323 h 711638"/>
                    <a:gd name="connsiteX0" fmla="*/ 192032 w 223433"/>
                    <a:gd name="connsiteY0" fmla="*/ 676323 h 715918"/>
                    <a:gd name="connsiteX1" fmla="*/ 100 w 223433"/>
                    <a:gd name="connsiteY1" fmla="*/ 354262 h 715918"/>
                    <a:gd name="connsiteX2" fmla="*/ 220498 w 223433"/>
                    <a:gd name="connsiteY2" fmla="*/ 20001 h 715918"/>
                    <a:gd name="connsiteX3" fmla="*/ 181465 w 223433"/>
                    <a:gd name="connsiteY3" fmla="*/ 354262 h 715918"/>
                    <a:gd name="connsiteX4" fmla="*/ 192032 w 223433"/>
                    <a:gd name="connsiteY4" fmla="*/ 676323 h 715918"/>
                    <a:gd name="connsiteX0" fmla="*/ 187999 w 223474"/>
                    <a:gd name="connsiteY0" fmla="*/ 623058 h 666531"/>
                    <a:gd name="connsiteX1" fmla="*/ 134 w 223474"/>
                    <a:gd name="connsiteY1" fmla="*/ 353862 h 666531"/>
                    <a:gd name="connsiteX2" fmla="*/ 220532 w 223474"/>
                    <a:gd name="connsiteY2" fmla="*/ 19601 h 666531"/>
                    <a:gd name="connsiteX3" fmla="*/ 181499 w 223474"/>
                    <a:gd name="connsiteY3" fmla="*/ 353862 h 666531"/>
                    <a:gd name="connsiteX4" fmla="*/ 187999 w 223474"/>
                    <a:gd name="connsiteY4" fmla="*/ 623058 h 666531"/>
                    <a:gd name="connsiteX0" fmla="*/ 187999 w 240955"/>
                    <a:gd name="connsiteY0" fmla="*/ 617299 h 660772"/>
                    <a:gd name="connsiteX1" fmla="*/ 134 w 240955"/>
                    <a:gd name="connsiteY1" fmla="*/ 348103 h 660772"/>
                    <a:gd name="connsiteX2" fmla="*/ 220532 w 240955"/>
                    <a:gd name="connsiteY2" fmla="*/ 13842 h 660772"/>
                    <a:gd name="connsiteX3" fmla="*/ 181499 w 240955"/>
                    <a:gd name="connsiteY3" fmla="*/ 348103 h 660772"/>
                    <a:gd name="connsiteX4" fmla="*/ 187999 w 240955"/>
                    <a:gd name="connsiteY4" fmla="*/ 617299 h 660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955" h="660772">
                      <a:moveTo>
                        <a:pt x="187999" y="617299"/>
                      </a:moveTo>
                      <a:cubicBezTo>
                        <a:pt x="155446" y="778035"/>
                        <a:pt x="-5288" y="448679"/>
                        <a:pt x="134" y="348103"/>
                      </a:cubicBezTo>
                      <a:cubicBezTo>
                        <a:pt x="5556" y="247527"/>
                        <a:pt x="159513" y="-69628"/>
                        <a:pt x="220532" y="13842"/>
                      </a:cubicBezTo>
                      <a:cubicBezTo>
                        <a:pt x="281551" y="97312"/>
                        <a:pt x="186921" y="247527"/>
                        <a:pt x="181499" y="348103"/>
                      </a:cubicBezTo>
                      <a:cubicBezTo>
                        <a:pt x="176077" y="448679"/>
                        <a:pt x="220552" y="456563"/>
                        <a:pt x="187999" y="617299"/>
                      </a:cubicBezTo>
                      <a:close/>
                    </a:path>
                  </a:pathLst>
                </a:custGeom>
                <a:solidFill>
                  <a:schemeClr val="bg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Oval 10">
                  <a:extLst>
                    <a:ext uri="{FF2B5EF4-FFF2-40B4-BE49-F238E27FC236}">
                      <a16:creationId xmlns:a16="http://schemas.microsoft.com/office/drawing/2014/main" id="{79044F68-873D-CD99-5A5F-2B84D075C090}"/>
                    </a:ext>
                  </a:extLst>
                </p:cNvPr>
                <p:cNvSpPr/>
                <p:nvPr/>
              </p:nvSpPr>
              <p:spPr>
                <a:xfrm rot="10571451">
                  <a:off x="7510893" y="3572795"/>
                  <a:ext cx="1091131" cy="850287"/>
                </a:xfrm>
                <a:custGeom>
                  <a:avLst/>
                  <a:gdLst>
                    <a:gd name="connsiteX0" fmla="*/ 0 w 937403"/>
                    <a:gd name="connsiteY0" fmla="*/ 468702 h 937403"/>
                    <a:gd name="connsiteX1" fmla="*/ 468702 w 937403"/>
                    <a:gd name="connsiteY1" fmla="*/ 0 h 937403"/>
                    <a:gd name="connsiteX2" fmla="*/ 937404 w 937403"/>
                    <a:gd name="connsiteY2" fmla="*/ 468702 h 937403"/>
                    <a:gd name="connsiteX3" fmla="*/ 468702 w 937403"/>
                    <a:gd name="connsiteY3" fmla="*/ 937404 h 937403"/>
                    <a:gd name="connsiteX4" fmla="*/ 0 w 937403"/>
                    <a:gd name="connsiteY4" fmla="*/ 468702 h 937403"/>
                    <a:gd name="connsiteX0" fmla="*/ 14433 w 951837"/>
                    <a:gd name="connsiteY0" fmla="*/ 483135 h 951837"/>
                    <a:gd name="connsiteX1" fmla="*/ 152455 w 951837"/>
                    <a:gd name="connsiteY1" fmla="*/ 152456 h 951837"/>
                    <a:gd name="connsiteX2" fmla="*/ 483135 w 951837"/>
                    <a:gd name="connsiteY2" fmla="*/ 14433 h 951837"/>
                    <a:gd name="connsiteX3" fmla="*/ 951837 w 951837"/>
                    <a:gd name="connsiteY3" fmla="*/ 483135 h 951837"/>
                    <a:gd name="connsiteX4" fmla="*/ 483135 w 951837"/>
                    <a:gd name="connsiteY4" fmla="*/ 951837 h 951837"/>
                    <a:gd name="connsiteX5" fmla="*/ 14433 w 951837"/>
                    <a:gd name="connsiteY5" fmla="*/ 483135 h 951837"/>
                    <a:gd name="connsiteX0" fmla="*/ 14433 w 965441"/>
                    <a:gd name="connsiteY0" fmla="*/ 469590 h 938292"/>
                    <a:gd name="connsiteX1" fmla="*/ 152455 w 965441"/>
                    <a:gd name="connsiteY1" fmla="*/ 138911 h 938292"/>
                    <a:gd name="connsiteX2" fmla="*/ 483135 w 965441"/>
                    <a:gd name="connsiteY2" fmla="*/ 888 h 938292"/>
                    <a:gd name="connsiteX3" fmla="*/ 808063 w 965441"/>
                    <a:gd name="connsiteY3" fmla="*/ 196420 h 938292"/>
                    <a:gd name="connsiteX4" fmla="*/ 951837 w 965441"/>
                    <a:gd name="connsiteY4" fmla="*/ 469590 h 938292"/>
                    <a:gd name="connsiteX5" fmla="*/ 483135 w 965441"/>
                    <a:gd name="connsiteY5" fmla="*/ 938292 h 938292"/>
                    <a:gd name="connsiteX6" fmla="*/ 14433 w 965441"/>
                    <a:gd name="connsiteY6" fmla="*/ 469590 h 938292"/>
                    <a:gd name="connsiteX0" fmla="*/ 14433 w 951847"/>
                    <a:gd name="connsiteY0" fmla="*/ 469590 h 947784"/>
                    <a:gd name="connsiteX1" fmla="*/ 152455 w 951847"/>
                    <a:gd name="connsiteY1" fmla="*/ 138911 h 947784"/>
                    <a:gd name="connsiteX2" fmla="*/ 483135 w 951847"/>
                    <a:gd name="connsiteY2" fmla="*/ 888 h 947784"/>
                    <a:gd name="connsiteX3" fmla="*/ 808063 w 951847"/>
                    <a:gd name="connsiteY3" fmla="*/ 196420 h 947784"/>
                    <a:gd name="connsiteX4" fmla="*/ 951837 w 951847"/>
                    <a:gd name="connsiteY4" fmla="*/ 469590 h 947784"/>
                    <a:gd name="connsiteX5" fmla="*/ 802312 w 951847"/>
                    <a:gd name="connsiteY5" fmla="*/ 760012 h 947784"/>
                    <a:gd name="connsiteX6" fmla="*/ 483135 w 951847"/>
                    <a:gd name="connsiteY6" fmla="*/ 938292 h 947784"/>
                    <a:gd name="connsiteX7" fmla="*/ 14433 w 951847"/>
                    <a:gd name="connsiteY7" fmla="*/ 469590 h 947784"/>
                    <a:gd name="connsiteX0" fmla="*/ 7892 w 945306"/>
                    <a:gd name="connsiteY0" fmla="*/ 469590 h 947784"/>
                    <a:gd name="connsiteX1" fmla="*/ 203424 w 945306"/>
                    <a:gd name="connsiteY1" fmla="*/ 138911 h 947784"/>
                    <a:gd name="connsiteX2" fmla="*/ 476594 w 945306"/>
                    <a:gd name="connsiteY2" fmla="*/ 888 h 947784"/>
                    <a:gd name="connsiteX3" fmla="*/ 801522 w 945306"/>
                    <a:gd name="connsiteY3" fmla="*/ 196420 h 947784"/>
                    <a:gd name="connsiteX4" fmla="*/ 945296 w 945306"/>
                    <a:gd name="connsiteY4" fmla="*/ 469590 h 947784"/>
                    <a:gd name="connsiteX5" fmla="*/ 795771 w 945306"/>
                    <a:gd name="connsiteY5" fmla="*/ 760012 h 947784"/>
                    <a:gd name="connsiteX6" fmla="*/ 476594 w 945306"/>
                    <a:gd name="connsiteY6" fmla="*/ 938292 h 947784"/>
                    <a:gd name="connsiteX7" fmla="*/ 7892 w 945306"/>
                    <a:gd name="connsiteY7" fmla="*/ 469590 h 947784"/>
                    <a:gd name="connsiteX0" fmla="*/ 10211 w 901618"/>
                    <a:gd name="connsiteY0" fmla="*/ 619114 h 941209"/>
                    <a:gd name="connsiteX1" fmla="*/ 159736 w 901618"/>
                    <a:gd name="connsiteY1" fmla="*/ 138911 h 941209"/>
                    <a:gd name="connsiteX2" fmla="*/ 432906 w 901618"/>
                    <a:gd name="connsiteY2" fmla="*/ 888 h 941209"/>
                    <a:gd name="connsiteX3" fmla="*/ 757834 w 901618"/>
                    <a:gd name="connsiteY3" fmla="*/ 196420 h 941209"/>
                    <a:gd name="connsiteX4" fmla="*/ 901608 w 901618"/>
                    <a:gd name="connsiteY4" fmla="*/ 469590 h 941209"/>
                    <a:gd name="connsiteX5" fmla="*/ 752083 w 901618"/>
                    <a:gd name="connsiteY5" fmla="*/ 760012 h 941209"/>
                    <a:gd name="connsiteX6" fmla="*/ 432906 w 901618"/>
                    <a:gd name="connsiteY6" fmla="*/ 938292 h 941209"/>
                    <a:gd name="connsiteX7" fmla="*/ 10211 w 901618"/>
                    <a:gd name="connsiteY7" fmla="*/ 619114 h 941209"/>
                    <a:gd name="connsiteX0" fmla="*/ 10211 w 901613"/>
                    <a:gd name="connsiteY0" fmla="*/ 619276 h 941371"/>
                    <a:gd name="connsiteX1" fmla="*/ 159736 w 901613"/>
                    <a:gd name="connsiteY1" fmla="*/ 139073 h 941371"/>
                    <a:gd name="connsiteX2" fmla="*/ 432906 w 901613"/>
                    <a:gd name="connsiteY2" fmla="*/ 1050 h 941371"/>
                    <a:gd name="connsiteX3" fmla="*/ 706075 w 901613"/>
                    <a:gd name="connsiteY3" fmla="*/ 202333 h 941371"/>
                    <a:gd name="connsiteX4" fmla="*/ 901608 w 901613"/>
                    <a:gd name="connsiteY4" fmla="*/ 469752 h 941371"/>
                    <a:gd name="connsiteX5" fmla="*/ 752083 w 901613"/>
                    <a:gd name="connsiteY5" fmla="*/ 760174 h 941371"/>
                    <a:gd name="connsiteX6" fmla="*/ 432906 w 901613"/>
                    <a:gd name="connsiteY6" fmla="*/ 938454 h 941371"/>
                    <a:gd name="connsiteX7" fmla="*/ 10211 w 901613"/>
                    <a:gd name="connsiteY7" fmla="*/ 619276 h 941371"/>
                    <a:gd name="connsiteX0" fmla="*/ 10211 w 901613"/>
                    <a:gd name="connsiteY0" fmla="*/ 549214 h 871309"/>
                    <a:gd name="connsiteX1" fmla="*/ 159736 w 901613"/>
                    <a:gd name="connsiteY1" fmla="*/ 69011 h 871309"/>
                    <a:gd name="connsiteX2" fmla="*/ 415653 w 901613"/>
                    <a:gd name="connsiteY2" fmla="*/ 5750 h 871309"/>
                    <a:gd name="connsiteX3" fmla="*/ 706075 w 901613"/>
                    <a:gd name="connsiteY3" fmla="*/ 132271 h 871309"/>
                    <a:gd name="connsiteX4" fmla="*/ 901608 w 901613"/>
                    <a:gd name="connsiteY4" fmla="*/ 399690 h 871309"/>
                    <a:gd name="connsiteX5" fmla="*/ 752083 w 901613"/>
                    <a:gd name="connsiteY5" fmla="*/ 690112 h 871309"/>
                    <a:gd name="connsiteX6" fmla="*/ 432906 w 901613"/>
                    <a:gd name="connsiteY6" fmla="*/ 868392 h 871309"/>
                    <a:gd name="connsiteX7" fmla="*/ 10211 w 901613"/>
                    <a:gd name="connsiteY7" fmla="*/ 549214 h 871309"/>
                    <a:gd name="connsiteX0" fmla="*/ 17400 w 908802"/>
                    <a:gd name="connsiteY0" fmla="*/ 544166 h 866261"/>
                    <a:gd name="connsiteX1" fmla="*/ 120917 w 908802"/>
                    <a:gd name="connsiteY1" fmla="*/ 173231 h 866261"/>
                    <a:gd name="connsiteX2" fmla="*/ 422842 w 908802"/>
                    <a:gd name="connsiteY2" fmla="*/ 702 h 866261"/>
                    <a:gd name="connsiteX3" fmla="*/ 713264 w 908802"/>
                    <a:gd name="connsiteY3" fmla="*/ 127223 h 866261"/>
                    <a:gd name="connsiteX4" fmla="*/ 908797 w 908802"/>
                    <a:gd name="connsiteY4" fmla="*/ 394642 h 866261"/>
                    <a:gd name="connsiteX5" fmla="*/ 759272 w 908802"/>
                    <a:gd name="connsiteY5" fmla="*/ 685064 h 866261"/>
                    <a:gd name="connsiteX6" fmla="*/ 440095 w 908802"/>
                    <a:gd name="connsiteY6" fmla="*/ 863344 h 866261"/>
                    <a:gd name="connsiteX7" fmla="*/ 17400 w 908802"/>
                    <a:gd name="connsiteY7" fmla="*/ 544166 h 866261"/>
                    <a:gd name="connsiteX0" fmla="*/ 13922 w 905324"/>
                    <a:gd name="connsiteY0" fmla="*/ 544166 h 821600"/>
                    <a:gd name="connsiteX1" fmla="*/ 117439 w 905324"/>
                    <a:gd name="connsiteY1" fmla="*/ 173231 h 821600"/>
                    <a:gd name="connsiteX2" fmla="*/ 419364 w 905324"/>
                    <a:gd name="connsiteY2" fmla="*/ 702 h 821600"/>
                    <a:gd name="connsiteX3" fmla="*/ 709786 w 905324"/>
                    <a:gd name="connsiteY3" fmla="*/ 127223 h 821600"/>
                    <a:gd name="connsiteX4" fmla="*/ 905319 w 905324"/>
                    <a:gd name="connsiteY4" fmla="*/ 394642 h 821600"/>
                    <a:gd name="connsiteX5" fmla="*/ 755794 w 905324"/>
                    <a:gd name="connsiteY5" fmla="*/ 685064 h 821600"/>
                    <a:gd name="connsiteX6" fmla="*/ 384859 w 905324"/>
                    <a:gd name="connsiteY6" fmla="*/ 817337 h 821600"/>
                    <a:gd name="connsiteX7" fmla="*/ 13922 w 905324"/>
                    <a:gd name="connsiteY7" fmla="*/ 544166 h 821600"/>
                    <a:gd name="connsiteX0" fmla="*/ 13922 w 876572"/>
                    <a:gd name="connsiteY0" fmla="*/ 544166 h 821600"/>
                    <a:gd name="connsiteX1" fmla="*/ 117439 w 876572"/>
                    <a:gd name="connsiteY1" fmla="*/ 173231 h 821600"/>
                    <a:gd name="connsiteX2" fmla="*/ 419364 w 876572"/>
                    <a:gd name="connsiteY2" fmla="*/ 702 h 821600"/>
                    <a:gd name="connsiteX3" fmla="*/ 709786 w 876572"/>
                    <a:gd name="connsiteY3" fmla="*/ 127223 h 821600"/>
                    <a:gd name="connsiteX4" fmla="*/ 876565 w 876572"/>
                    <a:gd name="connsiteY4" fmla="*/ 400393 h 821600"/>
                    <a:gd name="connsiteX5" fmla="*/ 755794 w 876572"/>
                    <a:gd name="connsiteY5" fmla="*/ 685064 h 821600"/>
                    <a:gd name="connsiteX6" fmla="*/ 384859 w 876572"/>
                    <a:gd name="connsiteY6" fmla="*/ 817337 h 821600"/>
                    <a:gd name="connsiteX7" fmla="*/ 13922 w 876572"/>
                    <a:gd name="connsiteY7" fmla="*/ 544166 h 821600"/>
                    <a:gd name="connsiteX0" fmla="*/ 39835 w 902485"/>
                    <a:gd name="connsiteY0" fmla="*/ 544166 h 689389"/>
                    <a:gd name="connsiteX1" fmla="*/ 143352 w 902485"/>
                    <a:gd name="connsiteY1" fmla="*/ 173231 h 689389"/>
                    <a:gd name="connsiteX2" fmla="*/ 445277 w 902485"/>
                    <a:gd name="connsiteY2" fmla="*/ 702 h 689389"/>
                    <a:gd name="connsiteX3" fmla="*/ 735699 w 902485"/>
                    <a:gd name="connsiteY3" fmla="*/ 127223 h 689389"/>
                    <a:gd name="connsiteX4" fmla="*/ 902478 w 902485"/>
                    <a:gd name="connsiteY4" fmla="*/ 400393 h 689389"/>
                    <a:gd name="connsiteX5" fmla="*/ 781707 w 902485"/>
                    <a:gd name="connsiteY5" fmla="*/ 685064 h 689389"/>
                    <a:gd name="connsiteX6" fmla="*/ 39835 w 902485"/>
                    <a:gd name="connsiteY6" fmla="*/ 544166 h 689389"/>
                    <a:gd name="connsiteX0" fmla="*/ 48533 w 911183"/>
                    <a:gd name="connsiteY0" fmla="*/ 544166 h 551776"/>
                    <a:gd name="connsiteX1" fmla="*/ 152050 w 911183"/>
                    <a:gd name="connsiteY1" fmla="*/ 173231 h 551776"/>
                    <a:gd name="connsiteX2" fmla="*/ 453975 w 911183"/>
                    <a:gd name="connsiteY2" fmla="*/ 702 h 551776"/>
                    <a:gd name="connsiteX3" fmla="*/ 744397 w 911183"/>
                    <a:gd name="connsiteY3" fmla="*/ 127223 h 551776"/>
                    <a:gd name="connsiteX4" fmla="*/ 911176 w 911183"/>
                    <a:gd name="connsiteY4" fmla="*/ 400393 h 551776"/>
                    <a:gd name="connsiteX5" fmla="*/ 48533 w 911183"/>
                    <a:gd name="connsiteY5" fmla="*/ 544166 h 551776"/>
                    <a:gd name="connsiteX0" fmla="*/ 36542 w 732406"/>
                    <a:gd name="connsiteY0" fmla="*/ 544166 h 544310"/>
                    <a:gd name="connsiteX1" fmla="*/ 140059 w 732406"/>
                    <a:gd name="connsiteY1" fmla="*/ 173231 h 544310"/>
                    <a:gd name="connsiteX2" fmla="*/ 441984 w 732406"/>
                    <a:gd name="connsiteY2" fmla="*/ 702 h 544310"/>
                    <a:gd name="connsiteX3" fmla="*/ 732406 w 732406"/>
                    <a:gd name="connsiteY3" fmla="*/ 127223 h 544310"/>
                    <a:gd name="connsiteX4" fmla="*/ 36542 w 732406"/>
                    <a:gd name="connsiteY4" fmla="*/ 544166 h 544310"/>
                    <a:gd name="connsiteX0" fmla="*/ 36542 w 732806"/>
                    <a:gd name="connsiteY0" fmla="*/ 544040 h 550040"/>
                    <a:gd name="connsiteX1" fmla="*/ 140059 w 732806"/>
                    <a:gd name="connsiteY1" fmla="*/ 173105 h 550040"/>
                    <a:gd name="connsiteX2" fmla="*/ 441984 w 732806"/>
                    <a:gd name="connsiteY2" fmla="*/ 576 h 550040"/>
                    <a:gd name="connsiteX3" fmla="*/ 732406 w 732806"/>
                    <a:gd name="connsiteY3" fmla="*/ 127097 h 550040"/>
                    <a:gd name="connsiteX4" fmla="*/ 378423 w 732806"/>
                    <a:gd name="connsiteY4" fmla="*/ 383054 h 550040"/>
                    <a:gd name="connsiteX5" fmla="*/ 36542 w 732806"/>
                    <a:gd name="connsiteY5" fmla="*/ 544040 h 550040"/>
                    <a:gd name="connsiteX0" fmla="*/ 4871 w 701135"/>
                    <a:gd name="connsiteY0" fmla="*/ 544040 h 544098"/>
                    <a:gd name="connsiteX1" fmla="*/ 108388 w 701135"/>
                    <a:gd name="connsiteY1" fmla="*/ 173105 h 544098"/>
                    <a:gd name="connsiteX2" fmla="*/ 410313 w 701135"/>
                    <a:gd name="connsiteY2" fmla="*/ 576 h 544098"/>
                    <a:gd name="connsiteX3" fmla="*/ 700735 w 701135"/>
                    <a:gd name="connsiteY3" fmla="*/ 127097 h 544098"/>
                    <a:gd name="connsiteX4" fmla="*/ 231202 w 701135"/>
                    <a:gd name="connsiteY4" fmla="*/ 143976 h 544098"/>
                    <a:gd name="connsiteX5" fmla="*/ 4871 w 701135"/>
                    <a:gd name="connsiteY5" fmla="*/ 544040 h 544098"/>
                    <a:gd name="connsiteX0" fmla="*/ 4871 w 701135"/>
                    <a:gd name="connsiteY0" fmla="*/ 544040 h 544098"/>
                    <a:gd name="connsiteX1" fmla="*/ 108388 w 701135"/>
                    <a:gd name="connsiteY1" fmla="*/ 173105 h 544098"/>
                    <a:gd name="connsiteX2" fmla="*/ 410313 w 701135"/>
                    <a:gd name="connsiteY2" fmla="*/ 576 h 544098"/>
                    <a:gd name="connsiteX3" fmla="*/ 700735 w 701135"/>
                    <a:gd name="connsiteY3" fmla="*/ 127097 h 544098"/>
                    <a:gd name="connsiteX4" fmla="*/ 231202 w 701135"/>
                    <a:gd name="connsiteY4" fmla="*/ 143976 h 544098"/>
                    <a:gd name="connsiteX5" fmla="*/ 4871 w 701135"/>
                    <a:gd name="connsiteY5" fmla="*/ 544040 h 544098"/>
                    <a:gd name="connsiteX0" fmla="*/ 10133 w 706397"/>
                    <a:gd name="connsiteY0" fmla="*/ 544040 h 544326"/>
                    <a:gd name="connsiteX1" fmla="*/ 113650 w 706397"/>
                    <a:gd name="connsiteY1" fmla="*/ 173105 h 544326"/>
                    <a:gd name="connsiteX2" fmla="*/ 415575 w 706397"/>
                    <a:gd name="connsiteY2" fmla="*/ 576 h 544326"/>
                    <a:gd name="connsiteX3" fmla="*/ 705997 w 706397"/>
                    <a:gd name="connsiteY3" fmla="*/ 127097 h 544326"/>
                    <a:gd name="connsiteX4" fmla="*/ 323021 w 706397"/>
                    <a:gd name="connsiteY4" fmla="*/ 107669 h 544326"/>
                    <a:gd name="connsiteX5" fmla="*/ 10133 w 706397"/>
                    <a:gd name="connsiteY5" fmla="*/ 544040 h 544326"/>
                    <a:gd name="connsiteX0" fmla="*/ 8524 w 704788"/>
                    <a:gd name="connsiteY0" fmla="*/ 544040 h 544438"/>
                    <a:gd name="connsiteX1" fmla="*/ 112041 w 704788"/>
                    <a:gd name="connsiteY1" fmla="*/ 173105 h 544438"/>
                    <a:gd name="connsiteX2" fmla="*/ 413966 w 704788"/>
                    <a:gd name="connsiteY2" fmla="*/ 576 h 544438"/>
                    <a:gd name="connsiteX3" fmla="*/ 704388 w 704788"/>
                    <a:gd name="connsiteY3" fmla="*/ 127097 h 544438"/>
                    <a:gd name="connsiteX4" fmla="*/ 295931 w 704788"/>
                    <a:gd name="connsiteY4" fmla="*/ 95454 h 544438"/>
                    <a:gd name="connsiteX5" fmla="*/ 8524 w 704788"/>
                    <a:gd name="connsiteY5" fmla="*/ 544040 h 544438"/>
                    <a:gd name="connsiteX0" fmla="*/ 8524 w 704788"/>
                    <a:gd name="connsiteY0" fmla="*/ 544040 h 544438"/>
                    <a:gd name="connsiteX1" fmla="*/ 112041 w 704788"/>
                    <a:gd name="connsiteY1" fmla="*/ 173105 h 544438"/>
                    <a:gd name="connsiteX2" fmla="*/ 413966 w 704788"/>
                    <a:gd name="connsiteY2" fmla="*/ 576 h 544438"/>
                    <a:gd name="connsiteX3" fmla="*/ 704388 w 704788"/>
                    <a:gd name="connsiteY3" fmla="*/ 127097 h 544438"/>
                    <a:gd name="connsiteX4" fmla="*/ 295931 w 704788"/>
                    <a:gd name="connsiteY4" fmla="*/ 95454 h 544438"/>
                    <a:gd name="connsiteX5" fmla="*/ 8524 w 704788"/>
                    <a:gd name="connsiteY5" fmla="*/ 544040 h 544438"/>
                    <a:gd name="connsiteX0" fmla="*/ 8524 w 704388"/>
                    <a:gd name="connsiteY0" fmla="*/ 544104 h 544502"/>
                    <a:gd name="connsiteX1" fmla="*/ 112041 w 704388"/>
                    <a:gd name="connsiteY1" fmla="*/ 173169 h 544502"/>
                    <a:gd name="connsiteX2" fmla="*/ 413966 w 704388"/>
                    <a:gd name="connsiteY2" fmla="*/ 640 h 544502"/>
                    <a:gd name="connsiteX3" fmla="*/ 704388 w 704388"/>
                    <a:gd name="connsiteY3" fmla="*/ 127161 h 544502"/>
                    <a:gd name="connsiteX4" fmla="*/ 295931 w 704388"/>
                    <a:gd name="connsiteY4" fmla="*/ 95518 h 544502"/>
                    <a:gd name="connsiteX5" fmla="*/ 8524 w 704388"/>
                    <a:gd name="connsiteY5" fmla="*/ 544104 h 544502"/>
                    <a:gd name="connsiteX0" fmla="*/ 8524 w 704388"/>
                    <a:gd name="connsiteY0" fmla="*/ 544104 h 544502"/>
                    <a:gd name="connsiteX1" fmla="*/ 112041 w 704388"/>
                    <a:gd name="connsiteY1" fmla="*/ 173169 h 544502"/>
                    <a:gd name="connsiteX2" fmla="*/ 413966 w 704388"/>
                    <a:gd name="connsiteY2" fmla="*/ 640 h 544502"/>
                    <a:gd name="connsiteX3" fmla="*/ 704388 w 704388"/>
                    <a:gd name="connsiteY3" fmla="*/ 127161 h 544502"/>
                    <a:gd name="connsiteX4" fmla="*/ 295931 w 704388"/>
                    <a:gd name="connsiteY4" fmla="*/ 95518 h 544502"/>
                    <a:gd name="connsiteX5" fmla="*/ 8524 w 704388"/>
                    <a:gd name="connsiteY5" fmla="*/ 544104 h 544502"/>
                    <a:gd name="connsiteX0" fmla="*/ 8524 w 704388"/>
                    <a:gd name="connsiteY0" fmla="*/ 549294 h 549692"/>
                    <a:gd name="connsiteX1" fmla="*/ 112041 w 704388"/>
                    <a:gd name="connsiteY1" fmla="*/ 178359 h 549692"/>
                    <a:gd name="connsiteX2" fmla="*/ 438360 w 704388"/>
                    <a:gd name="connsiteY2" fmla="*/ 596 h 549692"/>
                    <a:gd name="connsiteX3" fmla="*/ 704388 w 704388"/>
                    <a:gd name="connsiteY3" fmla="*/ 132351 h 549692"/>
                    <a:gd name="connsiteX4" fmla="*/ 295931 w 704388"/>
                    <a:gd name="connsiteY4" fmla="*/ 100708 h 549692"/>
                    <a:gd name="connsiteX5" fmla="*/ 8524 w 704388"/>
                    <a:gd name="connsiteY5" fmla="*/ 549294 h 549692"/>
                    <a:gd name="connsiteX0" fmla="*/ 8524 w 704388"/>
                    <a:gd name="connsiteY0" fmla="*/ 549294 h 549692"/>
                    <a:gd name="connsiteX1" fmla="*/ 112041 w 704388"/>
                    <a:gd name="connsiteY1" fmla="*/ 178359 h 549692"/>
                    <a:gd name="connsiteX2" fmla="*/ 438360 w 704388"/>
                    <a:gd name="connsiteY2" fmla="*/ 596 h 549692"/>
                    <a:gd name="connsiteX3" fmla="*/ 704388 w 704388"/>
                    <a:gd name="connsiteY3" fmla="*/ 132351 h 549692"/>
                    <a:gd name="connsiteX4" fmla="*/ 295931 w 704388"/>
                    <a:gd name="connsiteY4" fmla="*/ 100708 h 549692"/>
                    <a:gd name="connsiteX5" fmla="*/ 8524 w 704388"/>
                    <a:gd name="connsiteY5" fmla="*/ 549294 h 549692"/>
                    <a:gd name="connsiteX0" fmla="*/ 10696 w 706560"/>
                    <a:gd name="connsiteY0" fmla="*/ 549294 h 566639"/>
                    <a:gd name="connsiteX1" fmla="*/ 114213 w 706560"/>
                    <a:gd name="connsiteY1" fmla="*/ 178359 h 566639"/>
                    <a:gd name="connsiteX2" fmla="*/ 440532 w 706560"/>
                    <a:gd name="connsiteY2" fmla="*/ 596 h 566639"/>
                    <a:gd name="connsiteX3" fmla="*/ 706560 w 706560"/>
                    <a:gd name="connsiteY3" fmla="*/ 132351 h 566639"/>
                    <a:gd name="connsiteX4" fmla="*/ 298103 w 706560"/>
                    <a:gd name="connsiteY4" fmla="*/ 100708 h 566639"/>
                    <a:gd name="connsiteX5" fmla="*/ 10696 w 706560"/>
                    <a:gd name="connsiteY5" fmla="*/ 549294 h 566639"/>
                    <a:gd name="connsiteX0" fmla="*/ 10696 w 706560"/>
                    <a:gd name="connsiteY0" fmla="*/ 549294 h 566638"/>
                    <a:gd name="connsiteX1" fmla="*/ 114213 w 706560"/>
                    <a:gd name="connsiteY1" fmla="*/ 178359 h 566638"/>
                    <a:gd name="connsiteX2" fmla="*/ 440532 w 706560"/>
                    <a:gd name="connsiteY2" fmla="*/ 596 h 566638"/>
                    <a:gd name="connsiteX3" fmla="*/ 706560 w 706560"/>
                    <a:gd name="connsiteY3" fmla="*/ 132351 h 566638"/>
                    <a:gd name="connsiteX4" fmla="*/ 298103 w 706560"/>
                    <a:gd name="connsiteY4" fmla="*/ 100708 h 566638"/>
                    <a:gd name="connsiteX5" fmla="*/ 10696 w 706560"/>
                    <a:gd name="connsiteY5" fmla="*/ 549294 h 566638"/>
                    <a:gd name="connsiteX0" fmla="*/ 10696 w 706560"/>
                    <a:gd name="connsiteY0" fmla="*/ 549294 h 549294"/>
                    <a:gd name="connsiteX1" fmla="*/ 114213 w 706560"/>
                    <a:gd name="connsiteY1" fmla="*/ 178359 h 549294"/>
                    <a:gd name="connsiteX2" fmla="*/ 440532 w 706560"/>
                    <a:gd name="connsiteY2" fmla="*/ 596 h 549294"/>
                    <a:gd name="connsiteX3" fmla="*/ 706560 w 706560"/>
                    <a:gd name="connsiteY3" fmla="*/ 132351 h 549294"/>
                    <a:gd name="connsiteX4" fmla="*/ 298103 w 706560"/>
                    <a:gd name="connsiteY4" fmla="*/ 100708 h 549294"/>
                    <a:gd name="connsiteX5" fmla="*/ 10696 w 706560"/>
                    <a:gd name="connsiteY5" fmla="*/ 549294 h 549294"/>
                    <a:gd name="connsiteX0" fmla="*/ 10696 w 706560"/>
                    <a:gd name="connsiteY0" fmla="*/ 549294 h 549294"/>
                    <a:gd name="connsiteX1" fmla="*/ 114213 w 706560"/>
                    <a:gd name="connsiteY1" fmla="*/ 178359 h 549294"/>
                    <a:gd name="connsiteX2" fmla="*/ 440532 w 706560"/>
                    <a:gd name="connsiteY2" fmla="*/ 596 h 549294"/>
                    <a:gd name="connsiteX3" fmla="*/ 706560 w 706560"/>
                    <a:gd name="connsiteY3" fmla="*/ 132351 h 549294"/>
                    <a:gd name="connsiteX4" fmla="*/ 298103 w 706560"/>
                    <a:gd name="connsiteY4" fmla="*/ 100708 h 549294"/>
                    <a:gd name="connsiteX5" fmla="*/ 10696 w 706560"/>
                    <a:gd name="connsiteY5" fmla="*/ 549294 h 549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06560" h="549294">
                      <a:moveTo>
                        <a:pt x="10696" y="549294"/>
                      </a:moveTo>
                      <a:cubicBezTo>
                        <a:pt x="-25663" y="441919"/>
                        <a:pt x="36096" y="256476"/>
                        <a:pt x="114213" y="178359"/>
                      </a:cubicBezTo>
                      <a:cubicBezTo>
                        <a:pt x="176141" y="85461"/>
                        <a:pt x="341808" y="8264"/>
                        <a:pt x="440532" y="596"/>
                      </a:cubicBezTo>
                      <a:cubicBezTo>
                        <a:pt x="539256" y="-7072"/>
                        <a:pt x="645564" y="60423"/>
                        <a:pt x="706560" y="132351"/>
                      </a:cubicBezTo>
                      <a:cubicBezTo>
                        <a:pt x="607731" y="128553"/>
                        <a:pt x="534142" y="-34411"/>
                        <a:pt x="298103" y="100708"/>
                      </a:cubicBezTo>
                      <a:cubicBezTo>
                        <a:pt x="62064" y="235827"/>
                        <a:pt x="54322" y="341884"/>
                        <a:pt x="10696" y="5492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  <a:alpha val="3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46" name="Chord 745">
                <a:extLst>
                  <a:ext uri="{FF2B5EF4-FFF2-40B4-BE49-F238E27FC236}">
                    <a16:creationId xmlns:a16="http://schemas.microsoft.com/office/drawing/2014/main" id="{DF9DBFF8-99EB-A585-7779-F42FD657052B}"/>
                  </a:ext>
                </a:extLst>
              </p:cNvPr>
              <p:cNvSpPr/>
              <p:nvPr/>
            </p:nvSpPr>
            <p:spPr>
              <a:xfrm>
                <a:off x="6832547" y="3320239"/>
                <a:ext cx="79241" cy="79241"/>
              </a:xfrm>
              <a:prstGeom prst="chord">
                <a:avLst>
                  <a:gd name="adj1" fmla="val 2700000"/>
                  <a:gd name="adj2" fmla="val 19821132"/>
                </a:avLst>
              </a:pr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7" name="Chord 746">
                <a:extLst>
                  <a:ext uri="{FF2B5EF4-FFF2-40B4-BE49-F238E27FC236}">
                    <a16:creationId xmlns:a16="http://schemas.microsoft.com/office/drawing/2014/main" id="{0922F1D9-40E9-D83C-535B-F92653798E48}"/>
                  </a:ext>
                </a:extLst>
              </p:cNvPr>
              <p:cNvSpPr/>
              <p:nvPr/>
            </p:nvSpPr>
            <p:spPr>
              <a:xfrm>
                <a:off x="6924169" y="3818660"/>
                <a:ext cx="68898" cy="68898"/>
              </a:xfrm>
              <a:prstGeom prst="chord">
                <a:avLst>
                  <a:gd name="adj1" fmla="val 2700000"/>
                  <a:gd name="adj2" fmla="val 19620036"/>
                </a:avLst>
              </a:pr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8" name="Chord 747">
                <a:extLst>
                  <a:ext uri="{FF2B5EF4-FFF2-40B4-BE49-F238E27FC236}">
                    <a16:creationId xmlns:a16="http://schemas.microsoft.com/office/drawing/2014/main" id="{938F588B-E57A-B5CE-B0A1-8A7C7AE0BAD1}"/>
                  </a:ext>
                </a:extLst>
              </p:cNvPr>
              <p:cNvSpPr/>
              <p:nvPr/>
            </p:nvSpPr>
            <p:spPr>
              <a:xfrm>
                <a:off x="6651580" y="2910606"/>
                <a:ext cx="68897" cy="68897"/>
              </a:xfrm>
              <a:prstGeom prst="chord">
                <a:avLst>
                  <a:gd name="adj1" fmla="val 2659435"/>
                  <a:gd name="adj2" fmla="val 19990423"/>
                </a:avLst>
              </a:pr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9" name="Chord 21">
                <a:extLst>
                  <a:ext uri="{FF2B5EF4-FFF2-40B4-BE49-F238E27FC236}">
                    <a16:creationId xmlns:a16="http://schemas.microsoft.com/office/drawing/2014/main" id="{CD45AEAD-7BBE-A42A-9058-E8A08269C9A8}"/>
                  </a:ext>
                </a:extLst>
              </p:cNvPr>
              <p:cNvSpPr/>
              <p:nvPr/>
            </p:nvSpPr>
            <p:spPr>
              <a:xfrm>
                <a:off x="7093002" y="2643648"/>
                <a:ext cx="84120" cy="69146"/>
              </a:xfrm>
              <a:custGeom>
                <a:avLst/>
                <a:gdLst>
                  <a:gd name="connsiteX0" fmla="*/ 101284 w 118662"/>
                  <a:gd name="connsiteY0" fmla="*/ 101284 h 118662"/>
                  <a:gd name="connsiteX1" fmla="*/ 29665 w 118662"/>
                  <a:gd name="connsiteY1" fmla="*/ 110713 h 118662"/>
                  <a:gd name="connsiteX2" fmla="*/ 2021 w 118662"/>
                  <a:gd name="connsiteY2" fmla="*/ 43975 h 118662"/>
                  <a:gd name="connsiteX3" fmla="*/ 59330 w 118662"/>
                  <a:gd name="connsiteY3" fmla="*/ 0 h 118662"/>
                  <a:gd name="connsiteX4" fmla="*/ 101284 w 118662"/>
                  <a:gd name="connsiteY4" fmla="*/ 101284 h 118662"/>
                  <a:gd name="connsiteX0" fmla="*/ 134702 w 134702"/>
                  <a:gd name="connsiteY0" fmla="*/ 39047 h 110724"/>
                  <a:gd name="connsiteX1" fmla="*/ 29570 w 134702"/>
                  <a:gd name="connsiteY1" fmla="*/ 110713 h 110724"/>
                  <a:gd name="connsiteX2" fmla="*/ 1926 w 134702"/>
                  <a:gd name="connsiteY2" fmla="*/ 43975 h 110724"/>
                  <a:gd name="connsiteX3" fmla="*/ 59235 w 134702"/>
                  <a:gd name="connsiteY3" fmla="*/ 0 h 110724"/>
                  <a:gd name="connsiteX4" fmla="*/ 134702 w 134702"/>
                  <a:gd name="connsiteY4" fmla="*/ 39047 h 110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702" h="110724">
                    <a:moveTo>
                      <a:pt x="134702" y="39047"/>
                    </a:moveTo>
                    <a:cubicBezTo>
                      <a:pt x="115714" y="58035"/>
                      <a:pt x="51699" y="109892"/>
                      <a:pt x="29570" y="110713"/>
                    </a:cubicBezTo>
                    <a:cubicBezTo>
                      <a:pt x="7441" y="111534"/>
                      <a:pt x="-5024" y="69913"/>
                      <a:pt x="1926" y="43975"/>
                    </a:cubicBezTo>
                    <a:cubicBezTo>
                      <a:pt x="8876" y="18036"/>
                      <a:pt x="32382" y="0"/>
                      <a:pt x="59235" y="0"/>
                    </a:cubicBezTo>
                    <a:cubicBezTo>
                      <a:pt x="73220" y="33761"/>
                      <a:pt x="120717" y="5286"/>
                      <a:pt x="134702" y="39047"/>
                    </a:cubicBezTo>
                    <a:close/>
                  </a:path>
                </a:pathLst>
              </a:cu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0" name="Chord 21">
                <a:extLst>
                  <a:ext uri="{FF2B5EF4-FFF2-40B4-BE49-F238E27FC236}">
                    <a16:creationId xmlns:a16="http://schemas.microsoft.com/office/drawing/2014/main" id="{E231CE99-431F-725E-2E4F-F1795802CF53}"/>
                  </a:ext>
                </a:extLst>
              </p:cNvPr>
              <p:cNvSpPr/>
              <p:nvPr/>
            </p:nvSpPr>
            <p:spPr>
              <a:xfrm rot="4500000">
                <a:off x="6629532" y="3684889"/>
                <a:ext cx="84120" cy="69146"/>
              </a:xfrm>
              <a:custGeom>
                <a:avLst/>
                <a:gdLst>
                  <a:gd name="connsiteX0" fmla="*/ 101284 w 118662"/>
                  <a:gd name="connsiteY0" fmla="*/ 101284 h 118662"/>
                  <a:gd name="connsiteX1" fmla="*/ 29665 w 118662"/>
                  <a:gd name="connsiteY1" fmla="*/ 110713 h 118662"/>
                  <a:gd name="connsiteX2" fmla="*/ 2021 w 118662"/>
                  <a:gd name="connsiteY2" fmla="*/ 43975 h 118662"/>
                  <a:gd name="connsiteX3" fmla="*/ 59330 w 118662"/>
                  <a:gd name="connsiteY3" fmla="*/ 0 h 118662"/>
                  <a:gd name="connsiteX4" fmla="*/ 101284 w 118662"/>
                  <a:gd name="connsiteY4" fmla="*/ 101284 h 118662"/>
                  <a:gd name="connsiteX0" fmla="*/ 134702 w 134702"/>
                  <a:gd name="connsiteY0" fmla="*/ 39047 h 110724"/>
                  <a:gd name="connsiteX1" fmla="*/ 29570 w 134702"/>
                  <a:gd name="connsiteY1" fmla="*/ 110713 h 110724"/>
                  <a:gd name="connsiteX2" fmla="*/ 1926 w 134702"/>
                  <a:gd name="connsiteY2" fmla="*/ 43975 h 110724"/>
                  <a:gd name="connsiteX3" fmla="*/ 59235 w 134702"/>
                  <a:gd name="connsiteY3" fmla="*/ 0 h 110724"/>
                  <a:gd name="connsiteX4" fmla="*/ 134702 w 134702"/>
                  <a:gd name="connsiteY4" fmla="*/ 39047 h 110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702" h="110724">
                    <a:moveTo>
                      <a:pt x="134702" y="39047"/>
                    </a:moveTo>
                    <a:cubicBezTo>
                      <a:pt x="115714" y="58035"/>
                      <a:pt x="51699" y="109892"/>
                      <a:pt x="29570" y="110713"/>
                    </a:cubicBezTo>
                    <a:cubicBezTo>
                      <a:pt x="7441" y="111534"/>
                      <a:pt x="-5024" y="69913"/>
                      <a:pt x="1926" y="43975"/>
                    </a:cubicBezTo>
                    <a:cubicBezTo>
                      <a:pt x="8876" y="18036"/>
                      <a:pt x="32382" y="0"/>
                      <a:pt x="59235" y="0"/>
                    </a:cubicBezTo>
                    <a:cubicBezTo>
                      <a:pt x="73220" y="33761"/>
                      <a:pt x="120717" y="5286"/>
                      <a:pt x="134702" y="39047"/>
                    </a:cubicBezTo>
                    <a:close/>
                  </a:path>
                </a:pathLst>
              </a:cu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1" name="Chord 750">
                <a:extLst>
                  <a:ext uri="{FF2B5EF4-FFF2-40B4-BE49-F238E27FC236}">
                    <a16:creationId xmlns:a16="http://schemas.microsoft.com/office/drawing/2014/main" id="{80888DD8-00AA-D2FB-DFDF-8C18BF5B1C95}"/>
                  </a:ext>
                </a:extLst>
              </p:cNvPr>
              <p:cNvSpPr/>
              <p:nvPr/>
            </p:nvSpPr>
            <p:spPr>
              <a:xfrm rot="3600000">
                <a:off x="8627711" y="3443502"/>
                <a:ext cx="79241" cy="79241"/>
              </a:xfrm>
              <a:prstGeom prst="chord">
                <a:avLst>
                  <a:gd name="adj1" fmla="val 2700000"/>
                  <a:gd name="adj2" fmla="val 19821132"/>
                </a:avLst>
              </a:pr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2" name="Chord 751">
                <a:extLst>
                  <a:ext uri="{FF2B5EF4-FFF2-40B4-BE49-F238E27FC236}">
                    <a16:creationId xmlns:a16="http://schemas.microsoft.com/office/drawing/2014/main" id="{EE6179C2-BAF9-F336-0139-CC7B6B5889B3}"/>
                  </a:ext>
                </a:extLst>
              </p:cNvPr>
              <p:cNvSpPr/>
              <p:nvPr/>
            </p:nvSpPr>
            <p:spPr>
              <a:xfrm rot="9000000">
                <a:off x="7367849" y="4343685"/>
                <a:ext cx="68898" cy="68898"/>
              </a:xfrm>
              <a:prstGeom prst="chord">
                <a:avLst>
                  <a:gd name="adj1" fmla="val 2700000"/>
                  <a:gd name="adj2" fmla="val 19620036"/>
                </a:avLst>
              </a:prstGeom>
              <a:solidFill>
                <a:srgbClr val="943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3" name="!!R">
              <a:extLst>
                <a:ext uri="{FF2B5EF4-FFF2-40B4-BE49-F238E27FC236}">
                  <a16:creationId xmlns:a16="http://schemas.microsoft.com/office/drawing/2014/main" id="{7DC96C31-0C20-FB35-B18F-044EA482970A}"/>
                </a:ext>
              </a:extLst>
            </p:cNvPr>
            <p:cNvSpPr/>
            <p:nvPr/>
          </p:nvSpPr>
          <p:spPr>
            <a:xfrm>
              <a:off x="6854378" y="3831961"/>
              <a:ext cx="318570" cy="389120"/>
            </a:xfrm>
            <a:prstGeom prst="rect">
              <a:avLst/>
            </a:prstGeom>
            <a:solidFill>
              <a:srgbClr val="92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56" name="Graphic 755" descr="Battery charging">
            <a:extLst>
              <a:ext uri="{FF2B5EF4-FFF2-40B4-BE49-F238E27FC236}">
                <a16:creationId xmlns:a16="http://schemas.microsoft.com/office/drawing/2014/main" id="{9F1BA338-094D-437B-7E9E-3AB6C57623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7827381" y="4290005"/>
            <a:ext cx="540000" cy="540000"/>
          </a:xfrm>
          <a:prstGeom prst="rect">
            <a:avLst/>
          </a:prstGeom>
        </p:spPr>
      </p:pic>
      <p:sp>
        <p:nvSpPr>
          <p:cNvPr id="758" name="TextBox 757">
            <a:extLst>
              <a:ext uri="{FF2B5EF4-FFF2-40B4-BE49-F238E27FC236}">
                <a16:creationId xmlns:a16="http://schemas.microsoft.com/office/drawing/2014/main" id="{C49A0080-9A1C-674D-2622-3CF1846E3B8A}"/>
              </a:ext>
            </a:extLst>
          </p:cNvPr>
          <p:cNvSpPr txBox="1"/>
          <p:nvPr/>
        </p:nvSpPr>
        <p:spPr>
          <a:xfrm>
            <a:off x="7026237" y="2753607"/>
            <a:ext cx="2696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.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.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.</a:t>
            </a:r>
          </a:p>
        </p:txBody>
      </p:sp>
      <p:cxnSp>
        <p:nvCxnSpPr>
          <p:cNvPr id="759" name="Elbow Connector 758">
            <a:extLst>
              <a:ext uri="{FF2B5EF4-FFF2-40B4-BE49-F238E27FC236}">
                <a16:creationId xmlns:a16="http://schemas.microsoft.com/office/drawing/2014/main" id="{BCC04610-E610-5995-1E7E-A09FF3A884B5}"/>
              </a:ext>
            </a:extLst>
          </p:cNvPr>
          <p:cNvCxnSpPr>
            <a:cxnSpLocks/>
          </p:cNvCxnSpPr>
          <p:nvPr/>
        </p:nvCxnSpPr>
        <p:spPr>
          <a:xfrm>
            <a:off x="9752502" y="4180547"/>
            <a:ext cx="936000" cy="756000"/>
          </a:xfrm>
          <a:prstGeom prst="bentConnector3">
            <a:avLst>
              <a:gd name="adj1" fmla="val -2118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7" name="Group 776">
            <a:extLst>
              <a:ext uri="{FF2B5EF4-FFF2-40B4-BE49-F238E27FC236}">
                <a16:creationId xmlns:a16="http://schemas.microsoft.com/office/drawing/2014/main" id="{7BD3854B-6659-4CEC-97D6-BB5686F59D7E}"/>
              </a:ext>
            </a:extLst>
          </p:cNvPr>
          <p:cNvGrpSpPr>
            <a:grpSpLocks noChangeAspect="1"/>
          </p:cNvGrpSpPr>
          <p:nvPr/>
        </p:nvGrpSpPr>
        <p:grpSpPr>
          <a:xfrm>
            <a:off x="10058502" y="5113809"/>
            <a:ext cx="324000" cy="278056"/>
            <a:chOff x="2385221" y="2495676"/>
            <a:chExt cx="2582304" cy="2216122"/>
          </a:xfrm>
        </p:grpSpPr>
        <p:grpSp>
          <p:nvGrpSpPr>
            <p:cNvPr id="778" name="Group 777">
              <a:extLst>
                <a:ext uri="{FF2B5EF4-FFF2-40B4-BE49-F238E27FC236}">
                  <a16:creationId xmlns:a16="http://schemas.microsoft.com/office/drawing/2014/main" id="{1E91BA47-3886-EC88-8C6A-4ED248B5CB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85221" y="2495676"/>
              <a:ext cx="2358785" cy="2216122"/>
              <a:chOff x="4704723" y="1891952"/>
              <a:chExt cx="1421037" cy="1335091"/>
            </a:xfrm>
          </p:grpSpPr>
          <p:sp>
            <p:nvSpPr>
              <p:cNvPr id="780" name="Oval 10">
                <a:extLst>
                  <a:ext uri="{FF2B5EF4-FFF2-40B4-BE49-F238E27FC236}">
                    <a16:creationId xmlns:a16="http://schemas.microsoft.com/office/drawing/2014/main" id="{37CEDA7D-C5A2-D6F3-29F2-7AA56E848597}"/>
                  </a:ext>
                </a:extLst>
              </p:cNvPr>
              <p:cNvSpPr/>
              <p:nvPr/>
            </p:nvSpPr>
            <p:spPr>
              <a:xfrm>
                <a:off x="4704723" y="1891952"/>
                <a:ext cx="1421037" cy="1335091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6572" h="821600">
                    <a:moveTo>
                      <a:pt x="13922" y="544166"/>
                    </a:moveTo>
                    <a:cubicBezTo>
                      <a:pt x="-30648" y="436815"/>
                      <a:pt x="39322" y="251348"/>
                      <a:pt x="117439" y="173231"/>
                    </a:cubicBezTo>
                    <a:cubicBezTo>
                      <a:pt x="195556" y="95114"/>
                      <a:pt x="320640" y="8370"/>
                      <a:pt x="419364" y="702"/>
                    </a:cubicBezTo>
                    <a:cubicBezTo>
                      <a:pt x="518088" y="-6966"/>
                      <a:pt x="631669" y="49106"/>
                      <a:pt x="709786" y="127223"/>
                    </a:cubicBezTo>
                    <a:cubicBezTo>
                      <a:pt x="787903" y="205340"/>
                      <a:pt x="877523" y="306461"/>
                      <a:pt x="876565" y="400393"/>
                    </a:cubicBezTo>
                    <a:cubicBezTo>
                      <a:pt x="875607" y="494325"/>
                      <a:pt x="833911" y="606947"/>
                      <a:pt x="755794" y="685064"/>
                    </a:cubicBezTo>
                    <a:cubicBezTo>
                      <a:pt x="677677" y="763181"/>
                      <a:pt x="508504" y="840820"/>
                      <a:pt x="384859" y="817337"/>
                    </a:cubicBezTo>
                    <a:cubicBezTo>
                      <a:pt x="261214" y="793854"/>
                      <a:pt x="58492" y="651517"/>
                      <a:pt x="13922" y="544166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1" name="Oval 10">
                <a:extLst>
                  <a:ext uri="{FF2B5EF4-FFF2-40B4-BE49-F238E27FC236}">
                    <a16:creationId xmlns:a16="http://schemas.microsoft.com/office/drawing/2014/main" id="{7FC2A9EA-087E-D9C9-82CA-46638BCE7756}"/>
                  </a:ext>
                </a:extLst>
              </p:cNvPr>
              <p:cNvSpPr/>
              <p:nvPr/>
            </p:nvSpPr>
            <p:spPr>
              <a:xfrm rot="10571451">
                <a:off x="4962065" y="2140191"/>
                <a:ext cx="1041010" cy="978050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6572" h="821600">
                    <a:moveTo>
                      <a:pt x="13922" y="544166"/>
                    </a:moveTo>
                    <a:cubicBezTo>
                      <a:pt x="-30648" y="436815"/>
                      <a:pt x="39322" y="251348"/>
                      <a:pt x="117439" y="173231"/>
                    </a:cubicBezTo>
                    <a:cubicBezTo>
                      <a:pt x="195556" y="95114"/>
                      <a:pt x="320640" y="8370"/>
                      <a:pt x="419364" y="702"/>
                    </a:cubicBezTo>
                    <a:cubicBezTo>
                      <a:pt x="518088" y="-6966"/>
                      <a:pt x="631669" y="49106"/>
                      <a:pt x="709786" y="127223"/>
                    </a:cubicBezTo>
                    <a:cubicBezTo>
                      <a:pt x="787903" y="205340"/>
                      <a:pt x="877523" y="306461"/>
                      <a:pt x="876565" y="400393"/>
                    </a:cubicBezTo>
                    <a:cubicBezTo>
                      <a:pt x="875607" y="494325"/>
                      <a:pt x="833911" y="606947"/>
                      <a:pt x="755794" y="685064"/>
                    </a:cubicBezTo>
                    <a:cubicBezTo>
                      <a:pt x="677677" y="763181"/>
                      <a:pt x="508504" y="840820"/>
                      <a:pt x="384859" y="817337"/>
                    </a:cubicBezTo>
                    <a:cubicBezTo>
                      <a:pt x="261214" y="793854"/>
                      <a:pt x="58492" y="651517"/>
                      <a:pt x="13922" y="544166"/>
                    </a:cubicBezTo>
                    <a:close/>
                  </a:path>
                </a:pathLst>
              </a:custGeom>
              <a:solidFill>
                <a:srgbClr val="76D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2" name="Moon 14">
                <a:extLst>
                  <a:ext uri="{FF2B5EF4-FFF2-40B4-BE49-F238E27FC236}">
                    <a16:creationId xmlns:a16="http://schemas.microsoft.com/office/drawing/2014/main" id="{B8D1F1C2-E8AB-00FE-40D0-A587B3DC4569}"/>
                  </a:ext>
                </a:extLst>
              </p:cNvPr>
              <p:cNvSpPr/>
              <p:nvPr/>
            </p:nvSpPr>
            <p:spPr>
              <a:xfrm rot="2700000">
                <a:off x="5134978" y="2054585"/>
                <a:ext cx="261709" cy="715981"/>
              </a:xfrm>
              <a:custGeom>
                <a:avLst/>
                <a:gdLst>
                  <a:gd name="connsiteX0" fmla="*/ 403392 w 403392"/>
                  <a:gd name="connsiteY0" fmla="*/ 806784 h 806784"/>
                  <a:gd name="connsiteX1" fmla="*/ 0 w 403392"/>
                  <a:gd name="connsiteY1" fmla="*/ 403392 h 806784"/>
                  <a:gd name="connsiteX2" fmla="*/ 403392 w 403392"/>
                  <a:gd name="connsiteY2" fmla="*/ 0 h 806784"/>
                  <a:gd name="connsiteX3" fmla="*/ 181365 w 403392"/>
                  <a:gd name="connsiteY3" fmla="*/ 403392 h 806784"/>
                  <a:gd name="connsiteX4" fmla="*/ 403392 w 403392"/>
                  <a:gd name="connsiteY4" fmla="*/ 806784 h 806784"/>
                  <a:gd name="connsiteX0" fmla="*/ 403392 w 405124"/>
                  <a:gd name="connsiteY0" fmla="*/ 828824 h 828824"/>
                  <a:gd name="connsiteX1" fmla="*/ 0 w 405124"/>
                  <a:gd name="connsiteY1" fmla="*/ 425432 h 828824"/>
                  <a:gd name="connsiteX2" fmla="*/ 403392 w 405124"/>
                  <a:gd name="connsiteY2" fmla="*/ 22040 h 828824"/>
                  <a:gd name="connsiteX3" fmla="*/ 181365 w 405124"/>
                  <a:gd name="connsiteY3" fmla="*/ 425432 h 828824"/>
                  <a:gd name="connsiteX4" fmla="*/ 403392 w 405124"/>
                  <a:gd name="connsiteY4" fmla="*/ 828824 h 828824"/>
                  <a:gd name="connsiteX0" fmla="*/ 405692 w 405692"/>
                  <a:gd name="connsiteY0" fmla="*/ 758300 h 758300"/>
                  <a:gd name="connsiteX1" fmla="*/ 2300 w 405692"/>
                  <a:gd name="connsiteY1" fmla="*/ 354908 h 758300"/>
                  <a:gd name="connsiteX2" fmla="*/ 222698 w 405692"/>
                  <a:gd name="connsiteY2" fmla="*/ 20647 h 758300"/>
                  <a:gd name="connsiteX3" fmla="*/ 183665 w 405692"/>
                  <a:gd name="connsiteY3" fmla="*/ 354908 h 758300"/>
                  <a:gd name="connsiteX4" fmla="*/ 405692 w 405692"/>
                  <a:gd name="connsiteY4" fmla="*/ 758300 h 758300"/>
                  <a:gd name="connsiteX0" fmla="*/ 405692 w 416275"/>
                  <a:gd name="connsiteY0" fmla="*/ 758300 h 789179"/>
                  <a:gd name="connsiteX1" fmla="*/ 2300 w 416275"/>
                  <a:gd name="connsiteY1" fmla="*/ 354908 h 789179"/>
                  <a:gd name="connsiteX2" fmla="*/ 222698 w 416275"/>
                  <a:gd name="connsiteY2" fmla="*/ 20647 h 789179"/>
                  <a:gd name="connsiteX3" fmla="*/ 183665 w 416275"/>
                  <a:gd name="connsiteY3" fmla="*/ 354908 h 789179"/>
                  <a:gd name="connsiteX4" fmla="*/ 405692 w 416275"/>
                  <a:gd name="connsiteY4" fmla="*/ 758300 h 789179"/>
                  <a:gd name="connsiteX0" fmla="*/ 191992 w 223393"/>
                  <a:gd name="connsiteY0" fmla="*/ 676323 h 711638"/>
                  <a:gd name="connsiteX1" fmla="*/ 60 w 223393"/>
                  <a:gd name="connsiteY1" fmla="*/ 354262 h 711638"/>
                  <a:gd name="connsiteX2" fmla="*/ 220458 w 223393"/>
                  <a:gd name="connsiteY2" fmla="*/ 20001 h 711638"/>
                  <a:gd name="connsiteX3" fmla="*/ 181425 w 223393"/>
                  <a:gd name="connsiteY3" fmla="*/ 354262 h 711638"/>
                  <a:gd name="connsiteX4" fmla="*/ 191992 w 223393"/>
                  <a:gd name="connsiteY4" fmla="*/ 676323 h 711638"/>
                  <a:gd name="connsiteX0" fmla="*/ 192032 w 223433"/>
                  <a:gd name="connsiteY0" fmla="*/ 676323 h 715918"/>
                  <a:gd name="connsiteX1" fmla="*/ 100 w 223433"/>
                  <a:gd name="connsiteY1" fmla="*/ 354262 h 715918"/>
                  <a:gd name="connsiteX2" fmla="*/ 220498 w 223433"/>
                  <a:gd name="connsiteY2" fmla="*/ 20001 h 715918"/>
                  <a:gd name="connsiteX3" fmla="*/ 181465 w 223433"/>
                  <a:gd name="connsiteY3" fmla="*/ 354262 h 715918"/>
                  <a:gd name="connsiteX4" fmla="*/ 192032 w 223433"/>
                  <a:gd name="connsiteY4" fmla="*/ 676323 h 715918"/>
                  <a:gd name="connsiteX0" fmla="*/ 187999 w 223474"/>
                  <a:gd name="connsiteY0" fmla="*/ 623058 h 666531"/>
                  <a:gd name="connsiteX1" fmla="*/ 134 w 223474"/>
                  <a:gd name="connsiteY1" fmla="*/ 353862 h 666531"/>
                  <a:gd name="connsiteX2" fmla="*/ 220532 w 223474"/>
                  <a:gd name="connsiteY2" fmla="*/ 19601 h 666531"/>
                  <a:gd name="connsiteX3" fmla="*/ 181499 w 223474"/>
                  <a:gd name="connsiteY3" fmla="*/ 353862 h 666531"/>
                  <a:gd name="connsiteX4" fmla="*/ 187999 w 223474"/>
                  <a:gd name="connsiteY4" fmla="*/ 623058 h 666531"/>
                  <a:gd name="connsiteX0" fmla="*/ 187999 w 240955"/>
                  <a:gd name="connsiteY0" fmla="*/ 617299 h 660772"/>
                  <a:gd name="connsiteX1" fmla="*/ 134 w 240955"/>
                  <a:gd name="connsiteY1" fmla="*/ 348103 h 660772"/>
                  <a:gd name="connsiteX2" fmla="*/ 220532 w 240955"/>
                  <a:gd name="connsiteY2" fmla="*/ 13842 h 660772"/>
                  <a:gd name="connsiteX3" fmla="*/ 181499 w 240955"/>
                  <a:gd name="connsiteY3" fmla="*/ 348103 h 660772"/>
                  <a:gd name="connsiteX4" fmla="*/ 187999 w 240955"/>
                  <a:gd name="connsiteY4" fmla="*/ 617299 h 660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955" h="660772">
                    <a:moveTo>
                      <a:pt x="187999" y="617299"/>
                    </a:moveTo>
                    <a:cubicBezTo>
                      <a:pt x="155446" y="778035"/>
                      <a:pt x="-5288" y="448679"/>
                      <a:pt x="134" y="348103"/>
                    </a:cubicBezTo>
                    <a:cubicBezTo>
                      <a:pt x="5556" y="247527"/>
                      <a:pt x="159513" y="-69628"/>
                      <a:pt x="220532" y="13842"/>
                    </a:cubicBezTo>
                    <a:cubicBezTo>
                      <a:pt x="281551" y="97312"/>
                      <a:pt x="186921" y="247527"/>
                      <a:pt x="181499" y="348103"/>
                    </a:cubicBezTo>
                    <a:cubicBezTo>
                      <a:pt x="176077" y="448679"/>
                      <a:pt x="220552" y="456563"/>
                      <a:pt x="187999" y="617299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3" name="Oval 10">
                <a:extLst>
                  <a:ext uri="{FF2B5EF4-FFF2-40B4-BE49-F238E27FC236}">
                    <a16:creationId xmlns:a16="http://schemas.microsoft.com/office/drawing/2014/main" id="{C5845BE2-B270-D7F6-86D0-940E58A60AA2}"/>
                  </a:ext>
                </a:extLst>
              </p:cNvPr>
              <p:cNvSpPr/>
              <p:nvPr/>
            </p:nvSpPr>
            <p:spPr>
              <a:xfrm rot="10571451">
                <a:off x="5169576" y="2453073"/>
                <a:ext cx="839104" cy="653890"/>
              </a:xfrm>
              <a:custGeom>
                <a:avLst/>
                <a:gdLst>
                  <a:gd name="connsiteX0" fmla="*/ 0 w 937403"/>
                  <a:gd name="connsiteY0" fmla="*/ 468702 h 937403"/>
                  <a:gd name="connsiteX1" fmla="*/ 468702 w 937403"/>
                  <a:gd name="connsiteY1" fmla="*/ 0 h 937403"/>
                  <a:gd name="connsiteX2" fmla="*/ 937404 w 937403"/>
                  <a:gd name="connsiteY2" fmla="*/ 468702 h 937403"/>
                  <a:gd name="connsiteX3" fmla="*/ 468702 w 937403"/>
                  <a:gd name="connsiteY3" fmla="*/ 937404 h 937403"/>
                  <a:gd name="connsiteX4" fmla="*/ 0 w 937403"/>
                  <a:gd name="connsiteY4" fmla="*/ 468702 h 937403"/>
                  <a:gd name="connsiteX0" fmla="*/ 14433 w 951837"/>
                  <a:gd name="connsiteY0" fmla="*/ 483135 h 951837"/>
                  <a:gd name="connsiteX1" fmla="*/ 152455 w 951837"/>
                  <a:gd name="connsiteY1" fmla="*/ 152456 h 951837"/>
                  <a:gd name="connsiteX2" fmla="*/ 483135 w 951837"/>
                  <a:gd name="connsiteY2" fmla="*/ 14433 h 951837"/>
                  <a:gd name="connsiteX3" fmla="*/ 951837 w 951837"/>
                  <a:gd name="connsiteY3" fmla="*/ 483135 h 951837"/>
                  <a:gd name="connsiteX4" fmla="*/ 483135 w 951837"/>
                  <a:gd name="connsiteY4" fmla="*/ 951837 h 951837"/>
                  <a:gd name="connsiteX5" fmla="*/ 14433 w 951837"/>
                  <a:gd name="connsiteY5" fmla="*/ 483135 h 951837"/>
                  <a:gd name="connsiteX0" fmla="*/ 14433 w 965441"/>
                  <a:gd name="connsiteY0" fmla="*/ 469590 h 938292"/>
                  <a:gd name="connsiteX1" fmla="*/ 152455 w 965441"/>
                  <a:gd name="connsiteY1" fmla="*/ 138911 h 938292"/>
                  <a:gd name="connsiteX2" fmla="*/ 483135 w 965441"/>
                  <a:gd name="connsiteY2" fmla="*/ 888 h 938292"/>
                  <a:gd name="connsiteX3" fmla="*/ 808063 w 965441"/>
                  <a:gd name="connsiteY3" fmla="*/ 196420 h 938292"/>
                  <a:gd name="connsiteX4" fmla="*/ 951837 w 965441"/>
                  <a:gd name="connsiteY4" fmla="*/ 469590 h 938292"/>
                  <a:gd name="connsiteX5" fmla="*/ 483135 w 965441"/>
                  <a:gd name="connsiteY5" fmla="*/ 938292 h 938292"/>
                  <a:gd name="connsiteX6" fmla="*/ 14433 w 965441"/>
                  <a:gd name="connsiteY6" fmla="*/ 469590 h 938292"/>
                  <a:gd name="connsiteX0" fmla="*/ 14433 w 951847"/>
                  <a:gd name="connsiteY0" fmla="*/ 469590 h 947784"/>
                  <a:gd name="connsiteX1" fmla="*/ 152455 w 951847"/>
                  <a:gd name="connsiteY1" fmla="*/ 138911 h 947784"/>
                  <a:gd name="connsiteX2" fmla="*/ 483135 w 951847"/>
                  <a:gd name="connsiteY2" fmla="*/ 888 h 947784"/>
                  <a:gd name="connsiteX3" fmla="*/ 808063 w 951847"/>
                  <a:gd name="connsiteY3" fmla="*/ 196420 h 947784"/>
                  <a:gd name="connsiteX4" fmla="*/ 951837 w 951847"/>
                  <a:gd name="connsiteY4" fmla="*/ 469590 h 947784"/>
                  <a:gd name="connsiteX5" fmla="*/ 802312 w 951847"/>
                  <a:gd name="connsiteY5" fmla="*/ 760012 h 947784"/>
                  <a:gd name="connsiteX6" fmla="*/ 483135 w 951847"/>
                  <a:gd name="connsiteY6" fmla="*/ 938292 h 947784"/>
                  <a:gd name="connsiteX7" fmla="*/ 14433 w 951847"/>
                  <a:gd name="connsiteY7" fmla="*/ 469590 h 947784"/>
                  <a:gd name="connsiteX0" fmla="*/ 7892 w 945306"/>
                  <a:gd name="connsiteY0" fmla="*/ 469590 h 947784"/>
                  <a:gd name="connsiteX1" fmla="*/ 203424 w 945306"/>
                  <a:gd name="connsiteY1" fmla="*/ 138911 h 947784"/>
                  <a:gd name="connsiteX2" fmla="*/ 476594 w 945306"/>
                  <a:gd name="connsiteY2" fmla="*/ 888 h 947784"/>
                  <a:gd name="connsiteX3" fmla="*/ 801522 w 945306"/>
                  <a:gd name="connsiteY3" fmla="*/ 196420 h 947784"/>
                  <a:gd name="connsiteX4" fmla="*/ 945296 w 945306"/>
                  <a:gd name="connsiteY4" fmla="*/ 469590 h 947784"/>
                  <a:gd name="connsiteX5" fmla="*/ 795771 w 945306"/>
                  <a:gd name="connsiteY5" fmla="*/ 760012 h 947784"/>
                  <a:gd name="connsiteX6" fmla="*/ 476594 w 945306"/>
                  <a:gd name="connsiteY6" fmla="*/ 938292 h 947784"/>
                  <a:gd name="connsiteX7" fmla="*/ 7892 w 945306"/>
                  <a:gd name="connsiteY7" fmla="*/ 469590 h 947784"/>
                  <a:gd name="connsiteX0" fmla="*/ 10211 w 901618"/>
                  <a:gd name="connsiteY0" fmla="*/ 619114 h 941209"/>
                  <a:gd name="connsiteX1" fmla="*/ 159736 w 901618"/>
                  <a:gd name="connsiteY1" fmla="*/ 138911 h 941209"/>
                  <a:gd name="connsiteX2" fmla="*/ 432906 w 901618"/>
                  <a:gd name="connsiteY2" fmla="*/ 888 h 941209"/>
                  <a:gd name="connsiteX3" fmla="*/ 757834 w 901618"/>
                  <a:gd name="connsiteY3" fmla="*/ 196420 h 941209"/>
                  <a:gd name="connsiteX4" fmla="*/ 901608 w 901618"/>
                  <a:gd name="connsiteY4" fmla="*/ 469590 h 941209"/>
                  <a:gd name="connsiteX5" fmla="*/ 752083 w 901618"/>
                  <a:gd name="connsiteY5" fmla="*/ 760012 h 941209"/>
                  <a:gd name="connsiteX6" fmla="*/ 432906 w 901618"/>
                  <a:gd name="connsiteY6" fmla="*/ 938292 h 941209"/>
                  <a:gd name="connsiteX7" fmla="*/ 10211 w 901618"/>
                  <a:gd name="connsiteY7" fmla="*/ 619114 h 941209"/>
                  <a:gd name="connsiteX0" fmla="*/ 10211 w 901613"/>
                  <a:gd name="connsiteY0" fmla="*/ 619276 h 941371"/>
                  <a:gd name="connsiteX1" fmla="*/ 159736 w 901613"/>
                  <a:gd name="connsiteY1" fmla="*/ 139073 h 941371"/>
                  <a:gd name="connsiteX2" fmla="*/ 432906 w 901613"/>
                  <a:gd name="connsiteY2" fmla="*/ 1050 h 941371"/>
                  <a:gd name="connsiteX3" fmla="*/ 706075 w 901613"/>
                  <a:gd name="connsiteY3" fmla="*/ 202333 h 941371"/>
                  <a:gd name="connsiteX4" fmla="*/ 901608 w 901613"/>
                  <a:gd name="connsiteY4" fmla="*/ 469752 h 941371"/>
                  <a:gd name="connsiteX5" fmla="*/ 752083 w 901613"/>
                  <a:gd name="connsiteY5" fmla="*/ 760174 h 941371"/>
                  <a:gd name="connsiteX6" fmla="*/ 432906 w 901613"/>
                  <a:gd name="connsiteY6" fmla="*/ 938454 h 941371"/>
                  <a:gd name="connsiteX7" fmla="*/ 10211 w 901613"/>
                  <a:gd name="connsiteY7" fmla="*/ 619276 h 941371"/>
                  <a:gd name="connsiteX0" fmla="*/ 10211 w 901613"/>
                  <a:gd name="connsiteY0" fmla="*/ 549214 h 871309"/>
                  <a:gd name="connsiteX1" fmla="*/ 159736 w 901613"/>
                  <a:gd name="connsiteY1" fmla="*/ 69011 h 871309"/>
                  <a:gd name="connsiteX2" fmla="*/ 415653 w 901613"/>
                  <a:gd name="connsiteY2" fmla="*/ 5750 h 871309"/>
                  <a:gd name="connsiteX3" fmla="*/ 706075 w 901613"/>
                  <a:gd name="connsiteY3" fmla="*/ 132271 h 871309"/>
                  <a:gd name="connsiteX4" fmla="*/ 901608 w 901613"/>
                  <a:gd name="connsiteY4" fmla="*/ 399690 h 871309"/>
                  <a:gd name="connsiteX5" fmla="*/ 752083 w 901613"/>
                  <a:gd name="connsiteY5" fmla="*/ 690112 h 871309"/>
                  <a:gd name="connsiteX6" fmla="*/ 432906 w 901613"/>
                  <a:gd name="connsiteY6" fmla="*/ 868392 h 871309"/>
                  <a:gd name="connsiteX7" fmla="*/ 10211 w 901613"/>
                  <a:gd name="connsiteY7" fmla="*/ 549214 h 871309"/>
                  <a:gd name="connsiteX0" fmla="*/ 17400 w 908802"/>
                  <a:gd name="connsiteY0" fmla="*/ 544166 h 866261"/>
                  <a:gd name="connsiteX1" fmla="*/ 120917 w 908802"/>
                  <a:gd name="connsiteY1" fmla="*/ 173231 h 866261"/>
                  <a:gd name="connsiteX2" fmla="*/ 422842 w 908802"/>
                  <a:gd name="connsiteY2" fmla="*/ 702 h 866261"/>
                  <a:gd name="connsiteX3" fmla="*/ 713264 w 908802"/>
                  <a:gd name="connsiteY3" fmla="*/ 127223 h 866261"/>
                  <a:gd name="connsiteX4" fmla="*/ 908797 w 908802"/>
                  <a:gd name="connsiteY4" fmla="*/ 394642 h 866261"/>
                  <a:gd name="connsiteX5" fmla="*/ 759272 w 908802"/>
                  <a:gd name="connsiteY5" fmla="*/ 685064 h 866261"/>
                  <a:gd name="connsiteX6" fmla="*/ 440095 w 908802"/>
                  <a:gd name="connsiteY6" fmla="*/ 863344 h 866261"/>
                  <a:gd name="connsiteX7" fmla="*/ 17400 w 908802"/>
                  <a:gd name="connsiteY7" fmla="*/ 544166 h 866261"/>
                  <a:gd name="connsiteX0" fmla="*/ 13922 w 905324"/>
                  <a:gd name="connsiteY0" fmla="*/ 544166 h 821600"/>
                  <a:gd name="connsiteX1" fmla="*/ 117439 w 905324"/>
                  <a:gd name="connsiteY1" fmla="*/ 173231 h 821600"/>
                  <a:gd name="connsiteX2" fmla="*/ 419364 w 905324"/>
                  <a:gd name="connsiteY2" fmla="*/ 702 h 821600"/>
                  <a:gd name="connsiteX3" fmla="*/ 709786 w 905324"/>
                  <a:gd name="connsiteY3" fmla="*/ 127223 h 821600"/>
                  <a:gd name="connsiteX4" fmla="*/ 905319 w 905324"/>
                  <a:gd name="connsiteY4" fmla="*/ 394642 h 821600"/>
                  <a:gd name="connsiteX5" fmla="*/ 755794 w 905324"/>
                  <a:gd name="connsiteY5" fmla="*/ 685064 h 821600"/>
                  <a:gd name="connsiteX6" fmla="*/ 384859 w 905324"/>
                  <a:gd name="connsiteY6" fmla="*/ 817337 h 821600"/>
                  <a:gd name="connsiteX7" fmla="*/ 13922 w 905324"/>
                  <a:gd name="connsiteY7" fmla="*/ 544166 h 821600"/>
                  <a:gd name="connsiteX0" fmla="*/ 13922 w 876572"/>
                  <a:gd name="connsiteY0" fmla="*/ 544166 h 821600"/>
                  <a:gd name="connsiteX1" fmla="*/ 117439 w 876572"/>
                  <a:gd name="connsiteY1" fmla="*/ 173231 h 821600"/>
                  <a:gd name="connsiteX2" fmla="*/ 419364 w 876572"/>
                  <a:gd name="connsiteY2" fmla="*/ 702 h 821600"/>
                  <a:gd name="connsiteX3" fmla="*/ 709786 w 876572"/>
                  <a:gd name="connsiteY3" fmla="*/ 127223 h 821600"/>
                  <a:gd name="connsiteX4" fmla="*/ 876565 w 876572"/>
                  <a:gd name="connsiteY4" fmla="*/ 400393 h 821600"/>
                  <a:gd name="connsiteX5" fmla="*/ 755794 w 876572"/>
                  <a:gd name="connsiteY5" fmla="*/ 685064 h 821600"/>
                  <a:gd name="connsiteX6" fmla="*/ 384859 w 876572"/>
                  <a:gd name="connsiteY6" fmla="*/ 817337 h 821600"/>
                  <a:gd name="connsiteX7" fmla="*/ 13922 w 876572"/>
                  <a:gd name="connsiteY7" fmla="*/ 544166 h 821600"/>
                  <a:gd name="connsiteX0" fmla="*/ 39835 w 902485"/>
                  <a:gd name="connsiteY0" fmla="*/ 544166 h 689389"/>
                  <a:gd name="connsiteX1" fmla="*/ 143352 w 902485"/>
                  <a:gd name="connsiteY1" fmla="*/ 173231 h 689389"/>
                  <a:gd name="connsiteX2" fmla="*/ 445277 w 902485"/>
                  <a:gd name="connsiteY2" fmla="*/ 702 h 689389"/>
                  <a:gd name="connsiteX3" fmla="*/ 735699 w 902485"/>
                  <a:gd name="connsiteY3" fmla="*/ 127223 h 689389"/>
                  <a:gd name="connsiteX4" fmla="*/ 902478 w 902485"/>
                  <a:gd name="connsiteY4" fmla="*/ 400393 h 689389"/>
                  <a:gd name="connsiteX5" fmla="*/ 781707 w 902485"/>
                  <a:gd name="connsiteY5" fmla="*/ 685064 h 689389"/>
                  <a:gd name="connsiteX6" fmla="*/ 39835 w 902485"/>
                  <a:gd name="connsiteY6" fmla="*/ 544166 h 689389"/>
                  <a:gd name="connsiteX0" fmla="*/ 48533 w 911183"/>
                  <a:gd name="connsiteY0" fmla="*/ 544166 h 551776"/>
                  <a:gd name="connsiteX1" fmla="*/ 152050 w 911183"/>
                  <a:gd name="connsiteY1" fmla="*/ 173231 h 551776"/>
                  <a:gd name="connsiteX2" fmla="*/ 453975 w 911183"/>
                  <a:gd name="connsiteY2" fmla="*/ 702 h 551776"/>
                  <a:gd name="connsiteX3" fmla="*/ 744397 w 911183"/>
                  <a:gd name="connsiteY3" fmla="*/ 127223 h 551776"/>
                  <a:gd name="connsiteX4" fmla="*/ 911176 w 911183"/>
                  <a:gd name="connsiteY4" fmla="*/ 400393 h 551776"/>
                  <a:gd name="connsiteX5" fmla="*/ 48533 w 911183"/>
                  <a:gd name="connsiteY5" fmla="*/ 544166 h 551776"/>
                  <a:gd name="connsiteX0" fmla="*/ 36542 w 732406"/>
                  <a:gd name="connsiteY0" fmla="*/ 544166 h 544310"/>
                  <a:gd name="connsiteX1" fmla="*/ 140059 w 732406"/>
                  <a:gd name="connsiteY1" fmla="*/ 173231 h 544310"/>
                  <a:gd name="connsiteX2" fmla="*/ 441984 w 732406"/>
                  <a:gd name="connsiteY2" fmla="*/ 702 h 544310"/>
                  <a:gd name="connsiteX3" fmla="*/ 732406 w 732406"/>
                  <a:gd name="connsiteY3" fmla="*/ 127223 h 544310"/>
                  <a:gd name="connsiteX4" fmla="*/ 36542 w 732406"/>
                  <a:gd name="connsiteY4" fmla="*/ 544166 h 544310"/>
                  <a:gd name="connsiteX0" fmla="*/ 36542 w 732806"/>
                  <a:gd name="connsiteY0" fmla="*/ 544040 h 550040"/>
                  <a:gd name="connsiteX1" fmla="*/ 140059 w 732806"/>
                  <a:gd name="connsiteY1" fmla="*/ 173105 h 550040"/>
                  <a:gd name="connsiteX2" fmla="*/ 441984 w 732806"/>
                  <a:gd name="connsiteY2" fmla="*/ 576 h 550040"/>
                  <a:gd name="connsiteX3" fmla="*/ 732406 w 732806"/>
                  <a:gd name="connsiteY3" fmla="*/ 127097 h 550040"/>
                  <a:gd name="connsiteX4" fmla="*/ 378423 w 732806"/>
                  <a:gd name="connsiteY4" fmla="*/ 383054 h 550040"/>
                  <a:gd name="connsiteX5" fmla="*/ 36542 w 732806"/>
                  <a:gd name="connsiteY5" fmla="*/ 544040 h 550040"/>
                  <a:gd name="connsiteX0" fmla="*/ 4871 w 701135"/>
                  <a:gd name="connsiteY0" fmla="*/ 544040 h 544098"/>
                  <a:gd name="connsiteX1" fmla="*/ 108388 w 701135"/>
                  <a:gd name="connsiteY1" fmla="*/ 173105 h 544098"/>
                  <a:gd name="connsiteX2" fmla="*/ 410313 w 701135"/>
                  <a:gd name="connsiteY2" fmla="*/ 576 h 544098"/>
                  <a:gd name="connsiteX3" fmla="*/ 700735 w 701135"/>
                  <a:gd name="connsiteY3" fmla="*/ 127097 h 544098"/>
                  <a:gd name="connsiteX4" fmla="*/ 231202 w 701135"/>
                  <a:gd name="connsiteY4" fmla="*/ 143976 h 544098"/>
                  <a:gd name="connsiteX5" fmla="*/ 4871 w 701135"/>
                  <a:gd name="connsiteY5" fmla="*/ 544040 h 544098"/>
                  <a:gd name="connsiteX0" fmla="*/ 4871 w 701135"/>
                  <a:gd name="connsiteY0" fmla="*/ 544040 h 544098"/>
                  <a:gd name="connsiteX1" fmla="*/ 108388 w 701135"/>
                  <a:gd name="connsiteY1" fmla="*/ 173105 h 544098"/>
                  <a:gd name="connsiteX2" fmla="*/ 410313 w 701135"/>
                  <a:gd name="connsiteY2" fmla="*/ 576 h 544098"/>
                  <a:gd name="connsiteX3" fmla="*/ 700735 w 701135"/>
                  <a:gd name="connsiteY3" fmla="*/ 127097 h 544098"/>
                  <a:gd name="connsiteX4" fmla="*/ 231202 w 701135"/>
                  <a:gd name="connsiteY4" fmla="*/ 143976 h 544098"/>
                  <a:gd name="connsiteX5" fmla="*/ 4871 w 701135"/>
                  <a:gd name="connsiteY5" fmla="*/ 544040 h 544098"/>
                  <a:gd name="connsiteX0" fmla="*/ 10133 w 706397"/>
                  <a:gd name="connsiteY0" fmla="*/ 544040 h 544326"/>
                  <a:gd name="connsiteX1" fmla="*/ 113650 w 706397"/>
                  <a:gd name="connsiteY1" fmla="*/ 173105 h 544326"/>
                  <a:gd name="connsiteX2" fmla="*/ 415575 w 706397"/>
                  <a:gd name="connsiteY2" fmla="*/ 576 h 544326"/>
                  <a:gd name="connsiteX3" fmla="*/ 705997 w 706397"/>
                  <a:gd name="connsiteY3" fmla="*/ 127097 h 544326"/>
                  <a:gd name="connsiteX4" fmla="*/ 323021 w 706397"/>
                  <a:gd name="connsiteY4" fmla="*/ 107669 h 544326"/>
                  <a:gd name="connsiteX5" fmla="*/ 10133 w 706397"/>
                  <a:gd name="connsiteY5" fmla="*/ 544040 h 544326"/>
                  <a:gd name="connsiteX0" fmla="*/ 8524 w 704788"/>
                  <a:gd name="connsiteY0" fmla="*/ 544040 h 544438"/>
                  <a:gd name="connsiteX1" fmla="*/ 112041 w 704788"/>
                  <a:gd name="connsiteY1" fmla="*/ 173105 h 544438"/>
                  <a:gd name="connsiteX2" fmla="*/ 413966 w 704788"/>
                  <a:gd name="connsiteY2" fmla="*/ 576 h 544438"/>
                  <a:gd name="connsiteX3" fmla="*/ 704388 w 704788"/>
                  <a:gd name="connsiteY3" fmla="*/ 127097 h 544438"/>
                  <a:gd name="connsiteX4" fmla="*/ 295931 w 704788"/>
                  <a:gd name="connsiteY4" fmla="*/ 95454 h 544438"/>
                  <a:gd name="connsiteX5" fmla="*/ 8524 w 704788"/>
                  <a:gd name="connsiteY5" fmla="*/ 544040 h 544438"/>
                  <a:gd name="connsiteX0" fmla="*/ 8524 w 704788"/>
                  <a:gd name="connsiteY0" fmla="*/ 544040 h 544438"/>
                  <a:gd name="connsiteX1" fmla="*/ 112041 w 704788"/>
                  <a:gd name="connsiteY1" fmla="*/ 173105 h 544438"/>
                  <a:gd name="connsiteX2" fmla="*/ 413966 w 704788"/>
                  <a:gd name="connsiteY2" fmla="*/ 576 h 544438"/>
                  <a:gd name="connsiteX3" fmla="*/ 704388 w 704788"/>
                  <a:gd name="connsiteY3" fmla="*/ 127097 h 544438"/>
                  <a:gd name="connsiteX4" fmla="*/ 295931 w 704788"/>
                  <a:gd name="connsiteY4" fmla="*/ 95454 h 544438"/>
                  <a:gd name="connsiteX5" fmla="*/ 8524 w 704788"/>
                  <a:gd name="connsiteY5" fmla="*/ 544040 h 544438"/>
                  <a:gd name="connsiteX0" fmla="*/ 8524 w 704388"/>
                  <a:gd name="connsiteY0" fmla="*/ 544104 h 544502"/>
                  <a:gd name="connsiteX1" fmla="*/ 112041 w 704388"/>
                  <a:gd name="connsiteY1" fmla="*/ 173169 h 544502"/>
                  <a:gd name="connsiteX2" fmla="*/ 413966 w 704388"/>
                  <a:gd name="connsiteY2" fmla="*/ 640 h 544502"/>
                  <a:gd name="connsiteX3" fmla="*/ 704388 w 704388"/>
                  <a:gd name="connsiteY3" fmla="*/ 127161 h 544502"/>
                  <a:gd name="connsiteX4" fmla="*/ 295931 w 704388"/>
                  <a:gd name="connsiteY4" fmla="*/ 95518 h 544502"/>
                  <a:gd name="connsiteX5" fmla="*/ 8524 w 704388"/>
                  <a:gd name="connsiteY5" fmla="*/ 544104 h 544502"/>
                  <a:gd name="connsiteX0" fmla="*/ 8524 w 704388"/>
                  <a:gd name="connsiteY0" fmla="*/ 544104 h 544502"/>
                  <a:gd name="connsiteX1" fmla="*/ 112041 w 704388"/>
                  <a:gd name="connsiteY1" fmla="*/ 173169 h 544502"/>
                  <a:gd name="connsiteX2" fmla="*/ 413966 w 704388"/>
                  <a:gd name="connsiteY2" fmla="*/ 640 h 544502"/>
                  <a:gd name="connsiteX3" fmla="*/ 704388 w 704388"/>
                  <a:gd name="connsiteY3" fmla="*/ 127161 h 544502"/>
                  <a:gd name="connsiteX4" fmla="*/ 295931 w 704388"/>
                  <a:gd name="connsiteY4" fmla="*/ 95518 h 544502"/>
                  <a:gd name="connsiteX5" fmla="*/ 8524 w 704388"/>
                  <a:gd name="connsiteY5" fmla="*/ 544104 h 544502"/>
                  <a:gd name="connsiteX0" fmla="*/ 8524 w 704388"/>
                  <a:gd name="connsiteY0" fmla="*/ 549294 h 549692"/>
                  <a:gd name="connsiteX1" fmla="*/ 112041 w 704388"/>
                  <a:gd name="connsiteY1" fmla="*/ 178359 h 549692"/>
                  <a:gd name="connsiteX2" fmla="*/ 438360 w 704388"/>
                  <a:gd name="connsiteY2" fmla="*/ 596 h 549692"/>
                  <a:gd name="connsiteX3" fmla="*/ 704388 w 704388"/>
                  <a:gd name="connsiteY3" fmla="*/ 132351 h 549692"/>
                  <a:gd name="connsiteX4" fmla="*/ 295931 w 704388"/>
                  <a:gd name="connsiteY4" fmla="*/ 100708 h 549692"/>
                  <a:gd name="connsiteX5" fmla="*/ 8524 w 704388"/>
                  <a:gd name="connsiteY5" fmla="*/ 549294 h 549692"/>
                  <a:gd name="connsiteX0" fmla="*/ 8524 w 704388"/>
                  <a:gd name="connsiteY0" fmla="*/ 549294 h 549692"/>
                  <a:gd name="connsiteX1" fmla="*/ 112041 w 704388"/>
                  <a:gd name="connsiteY1" fmla="*/ 178359 h 549692"/>
                  <a:gd name="connsiteX2" fmla="*/ 438360 w 704388"/>
                  <a:gd name="connsiteY2" fmla="*/ 596 h 549692"/>
                  <a:gd name="connsiteX3" fmla="*/ 704388 w 704388"/>
                  <a:gd name="connsiteY3" fmla="*/ 132351 h 549692"/>
                  <a:gd name="connsiteX4" fmla="*/ 295931 w 704388"/>
                  <a:gd name="connsiteY4" fmla="*/ 100708 h 549692"/>
                  <a:gd name="connsiteX5" fmla="*/ 8524 w 704388"/>
                  <a:gd name="connsiteY5" fmla="*/ 549294 h 549692"/>
                  <a:gd name="connsiteX0" fmla="*/ 10696 w 706560"/>
                  <a:gd name="connsiteY0" fmla="*/ 549294 h 566639"/>
                  <a:gd name="connsiteX1" fmla="*/ 114213 w 706560"/>
                  <a:gd name="connsiteY1" fmla="*/ 178359 h 566639"/>
                  <a:gd name="connsiteX2" fmla="*/ 440532 w 706560"/>
                  <a:gd name="connsiteY2" fmla="*/ 596 h 566639"/>
                  <a:gd name="connsiteX3" fmla="*/ 706560 w 706560"/>
                  <a:gd name="connsiteY3" fmla="*/ 132351 h 566639"/>
                  <a:gd name="connsiteX4" fmla="*/ 298103 w 706560"/>
                  <a:gd name="connsiteY4" fmla="*/ 100708 h 566639"/>
                  <a:gd name="connsiteX5" fmla="*/ 10696 w 706560"/>
                  <a:gd name="connsiteY5" fmla="*/ 549294 h 566639"/>
                  <a:gd name="connsiteX0" fmla="*/ 10696 w 706560"/>
                  <a:gd name="connsiteY0" fmla="*/ 549294 h 566638"/>
                  <a:gd name="connsiteX1" fmla="*/ 114213 w 706560"/>
                  <a:gd name="connsiteY1" fmla="*/ 178359 h 566638"/>
                  <a:gd name="connsiteX2" fmla="*/ 440532 w 706560"/>
                  <a:gd name="connsiteY2" fmla="*/ 596 h 566638"/>
                  <a:gd name="connsiteX3" fmla="*/ 706560 w 706560"/>
                  <a:gd name="connsiteY3" fmla="*/ 132351 h 566638"/>
                  <a:gd name="connsiteX4" fmla="*/ 298103 w 706560"/>
                  <a:gd name="connsiteY4" fmla="*/ 100708 h 566638"/>
                  <a:gd name="connsiteX5" fmla="*/ 10696 w 706560"/>
                  <a:gd name="connsiteY5" fmla="*/ 549294 h 566638"/>
                  <a:gd name="connsiteX0" fmla="*/ 10696 w 706560"/>
                  <a:gd name="connsiteY0" fmla="*/ 549294 h 549294"/>
                  <a:gd name="connsiteX1" fmla="*/ 114213 w 706560"/>
                  <a:gd name="connsiteY1" fmla="*/ 178359 h 549294"/>
                  <a:gd name="connsiteX2" fmla="*/ 440532 w 706560"/>
                  <a:gd name="connsiteY2" fmla="*/ 596 h 549294"/>
                  <a:gd name="connsiteX3" fmla="*/ 706560 w 706560"/>
                  <a:gd name="connsiteY3" fmla="*/ 132351 h 549294"/>
                  <a:gd name="connsiteX4" fmla="*/ 298103 w 706560"/>
                  <a:gd name="connsiteY4" fmla="*/ 100708 h 549294"/>
                  <a:gd name="connsiteX5" fmla="*/ 10696 w 706560"/>
                  <a:gd name="connsiteY5" fmla="*/ 549294 h 549294"/>
                  <a:gd name="connsiteX0" fmla="*/ 10696 w 706560"/>
                  <a:gd name="connsiteY0" fmla="*/ 549294 h 549294"/>
                  <a:gd name="connsiteX1" fmla="*/ 114213 w 706560"/>
                  <a:gd name="connsiteY1" fmla="*/ 178359 h 549294"/>
                  <a:gd name="connsiteX2" fmla="*/ 440532 w 706560"/>
                  <a:gd name="connsiteY2" fmla="*/ 596 h 549294"/>
                  <a:gd name="connsiteX3" fmla="*/ 706560 w 706560"/>
                  <a:gd name="connsiteY3" fmla="*/ 132351 h 549294"/>
                  <a:gd name="connsiteX4" fmla="*/ 298103 w 706560"/>
                  <a:gd name="connsiteY4" fmla="*/ 100708 h 549294"/>
                  <a:gd name="connsiteX5" fmla="*/ 10696 w 706560"/>
                  <a:gd name="connsiteY5" fmla="*/ 549294 h 549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6560" h="549294">
                    <a:moveTo>
                      <a:pt x="10696" y="549294"/>
                    </a:moveTo>
                    <a:cubicBezTo>
                      <a:pt x="-25663" y="441919"/>
                      <a:pt x="36096" y="256476"/>
                      <a:pt x="114213" y="178359"/>
                    </a:cubicBezTo>
                    <a:cubicBezTo>
                      <a:pt x="176141" y="85461"/>
                      <a:pt x="341808" y="8264"/>
                      <a:pt x="440532" y="596"/>
                    </a:cubicBezTo>
                    <a:cubicBezTo>
                      <a:pt x="539256" y="-7072"/>
                      <a:pt x="645564" y="60423"/>
                      <a:pt x="706560" y="132351"/>
                    </a:cubicBezTo>
                    <a:cubicBezTo>
                      <a:pt x="607731" y="128553"/>
                      <a:pt x="534142" y="-34411"/>
                      <a:pt x="298103" y="100708"/>
                    </a:cubicBezTo>
                    <a:cubicBezTo>
                      <a:pt x="62064" y="235827"/>
                      <a:pt x="54322" y="341884"/>
                      <a:pt x="10696" y="5492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9" name="!!CAR">
              <a:extLst>
                <a:ext uri="{FF2B5EF4-FFF2-40B4-BE49-F238E27FC236}">
                  <a16:creationId xmlns:a16="http://schemas.microsoft.com/office/drawing/2014/main" id="{70BA9B49-026B-66CC-3ECE-34CFF20936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0373" y="3422537"/>
              <a:ext cx="237152" cy="360000"/>
            </a:xfrm>
            <a:custGeom>
              <a:avLst/>
              <a:gdLst>
                <a:gd name="connsiteX0" fmla="*/ 0 w 318571"/>
                <a:gd name="connsiteY0" fmla="*/ 0 h 318571"/>
                <a:gd name="connsiteX1" fmla="*/ 318571 w 318571"/>
                <a:gd name="connsiteY1" fmla="*/ 0 h 318571"/>
                <a:gd name="connsiteX2" fmla="*/ 318571 w 318571"/>
                <a:gd name="connsiteY2" fmla="*/ 318571 h 318571"/>
                <a:gd name="connsiteX3" fmla="*/ 0 w 318571"/>
                <a:gd name="connsiteY3" fmla="*/ 318571 h 318571"/>
                <a:gd name="connsiteX4" fmla="*/ 0 w 318571"/>
                <a:gd name="connsiteY4" fmla="*/ 0 h 318571"/>
                <a:gd name="connsiteX0" fmla="*/ 318571 w 410011"/>
                <a:gd name="connsiteY0" fmla="*/ 318571 h 318571"/>
                <a:gd name="connsiteX1" fmla="*/ 0 w 410011"/>
                <a:gd name="connsiteY1" fmla="*/ 318571 h 318571"/>
                <a:gd name="connsiteX2" fmla="*/ 0 w 410011"/>
                <a:gd name="connsiteY2" fmla="*/ 0 h 318571"/>
                <a:gd name="connsiteX3" fmla="*/ 410011 w 410011"/>
                <a:gd name="connsiteY3" fmla="*/ 91440 h 318571"/>
                <a:gd name="connsiteX0" fmla="*/ 318571 w 318571"/>
                <a:gd name="connsiteY0" fmla="*/ 318571 h 318571"/>
                <a:gd name="connsiteX1" fmla="*/ 0 w 318571"/>
                <a:gd name="connsiteY1" fmla="*/ 318571 h 318571"/>
                <a:gd name="connsiteX2" fmla="*/ 0 w 318571"/>
                <a:gd name="connsiteY2" fmla="*/ 0 h 318571"/>
                <a:gd name="connsiteX3" fmla="*/ 311030 w 318571"/>
                <a:gd name="connsiteY3" fmla="*/ 1885 h 31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571" h="318571">
                  <a:moveTo>
                    <a:pt x="318571" y="318571"/>
                  </a:moveTo>
                  <a:lnTo>
                    <a:pt x="0" y="318571"/>
                  </a:lnTo>
                  <a:lnTo>
                    <a:pt x="0" y="0"/>
                  </a:lnTo>
                  <a:lnTo>
                    <a:pt x="311030" y="1885"/>
                  </a:lnTo>
                </a:path>
              </a:pathLst>
            </a:custGeom>
            <a:noFill/>
            <a:ln w="38100"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4" name="Arc 783">
            <a:extLst>
              <a:ext uri="{FF2B5EF4-FFF2-40B4-BE49-F238E27FC236}">
                <a16:creationId xmlns:a16="http://schemas.microsoft.com/office/drawing/2014/main" id="{74E604AA-4C92-A256-6F82-B10EC3672B6F}"/>
              </a:ext>
            </a:extLst>
          </p:cNvPr>
          <p:cNvSpPr/>
          <p:nvPr/>
        </p:nvSpPr>
        <p:spPr>
          <a:xfrm>
            <a:off x="8578755" y="4347132"/>
            <a:ext cx="1474655" cy="914286"/>
          </a:xfrm>
          <a:prstGeom prst="arc">
            <a:avLst>
              <a:gd name="adj1" fmla="val 10811133"/>
              <a:gd name="adj2" fmla="val 16133509"/>
            </a:avLst>
          </a:prstGeom>
          <a:ln w="38100">
            <a:solidFill>
              <a:srgbClr val="76D6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5" name="Arc 784">
            <a:extLst>
              <a:ext uri="{FF2B5EF4-FFF2-40B4-BE49-F238E27FC236}">
                <a16:creationId xmlns:a16="http://schemas.microsoft.com/office/drawing/2014/main" id="{0B1231D5-4E56-922D-C05F-CB1BD2C26FE5}"/>
              </a:ext>
            </a:extLst>
          </p:cNvPr>
          <p:cNvSpPr/>
          <p:nvPr/>
        </p:nvSpPr>
        <p:spPr>
          <a:xfrm flipV="1">
            <a:off x="9910603" y="3827840"/>
            <a:ext cx="1500916" cy="930568"/>
          </a:xfrm>
          <a:prstGeom prst="arc">
            <a:avLst>
              <a:gd name="adj1" fmla="val 10811133"/>
              <a:gd name="adj2" fmla="val 16133509"/>
            </a:avLst>
          </a:prstGeom>
          <a:ln w="38100">
            <a:solidFill>
              <a:srgbClr val="FF7E7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B4AB8E8-F465-9A48-7A0E-CDD1E09FDC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07494" y="385200"/>
            <a:ext cx="914400" cy="8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21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2134F-3604-9B2C-C62E-B2B83BDF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CAR T cell performance and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effector to target ratio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FCAD8E-9016-1795-8774-6EBAEF86FC7A}"/>
              </a:ext>
            </a:extLst>
          </p:cNvPr>
          <p:cNvGrpSpPr/>
          <p:nvPr/>
        </p:nvGrpSpPr>
        <p:grpSpPr>
          <a:xfrm>
            <a:off x="5606179" y="1792013"/>
            <a:ext cx="432000" cy="459810"/>
            <a:chOff x="4594228" y="1635028"/>
            <a:chExt cx="432000" cy="459810"/>
          </a:xfrm>
        </p:grpSpPr>
        <p:sp>
          <p:nvSpPr>
            <p:cNvPr id="9" name="Oval 10">
              <a:extLst>
                <a:ext uri="{FF2B5EF4-FFF2-40B4-BE49-F238E27FC236}">
                  <a16:creationId xmlns:a16="http://schemas.microsoft.com/office/drawing/2014/main" id="{503D8839-7436-E5F0-2F8E-BE216DC2DAF1}"/>
                </a:ext>
              </a:extLst>
            </p:cNvPr>
            <p:cNvSpPr/>
            <p:nvPr/>
          </p:nvSpPr>
          <p:spPr>
            <a:xfrm rot="2700000">
              <a:off x="4580323" y="1648933"/>
              <a:ext cx="459810" cy="432000"/>
            </a:xfrm>
            <a:custGeom>
              <a:avLst/>
              <a:gdLst>
                <a:gd name="connsiteX0" fmla="*/ 0 w 937403"/>
                <a:gd name="connsiteY0" fmla="*/ 468702 h 937403"/>
                <a:gd name="connsiteX1" fmla="*/ 468702 w 937403"/>
                <a:gd name="connsiteY1" fmla="*/ 0 h 937403"/>
                <a:gd name="connsiteX2" fmla="*/ 937404 w 937403"/>
                <a:gd name="connsiteY2" fmla="*/ 468702 h 937403"/>
                <a:gd name="connsiteX3" fmla="*/ 468702 w 937403"/>
                <a:gd name="connsiteY3" fmla="*/ 937404 h 937403"/>
                <a:gd name="connsiteX4" fmla="*/ 0 w 937403"/>
                <a:gd name="connsiteY4" fmla="*/ 468702 h 937403"/>
                <a:gd name="connsiteX0" fmla="*/ 14433 w 951837"/>
                <a:gd name="connsiteY0" fmla="*/ 483135 h 951837"/>
                <a:gd name="connsiteX1" fmla="*/ 152455 w 951837"/>
                <a:gd name="connsiteY1" fmla="*/ 152456 h 951837"/>
                <a:gd name="connsiteX2" fmla="*/ 483135 w 951837"/>
                <a:gd name="connsiteY2" fmla="*/ 14433 h 951837"/>
                <a:gd name="connsiteX3" fmla="*/ 951837 w 951837"/>
                <a:gd name="connsiteY3" fmla="*/ 483135 h 951837"/>
                <a:gd name="connsiteX4" fmla="*/ 483135 w 951837"/>
                <a:gd name="connsiteY4" fmla="*/ 951837 h 951837"/>
                <a:gd name="connsiteX5" fmla="*/ 14433 w 951837"/>
                <a:gd name="connsiteY5" fmla="*/ 483135 h 951837"/>
                <a:gd name="connsiteX0" fmla="*/ 14433 w 965441"/>
                <a:gd name="connsiteY0" fmla="*/ 469590 h 938292"/>
                <a:gd name="connsiteX1" fmla="*/ 152455 w 965441"/>
                <a:gd name="connsiteY1" fmla="*/ 138911 h 938292"/>
                <a:gd name="connsiteX2" fmla="*/ 483135 w 965441"/>
                <a:gd name="connsiteY2" fmla="*/ 888 h 938292"/>
                <a:gd name="connsiteX3" fmla="*/ 808063 w 965441"/>
                <a:gd name="connsiteY3" fmla="*/ 196420 h 938292"/>
                <a:gd name="connsiteX4" fmla="*/ 951837 w 965441"/>
                <a:gd name="connsiteY4" fmla="*/ 469590 h 938292"/>
                <a:gd name="connsiteX5" fmla="*/ 483135 w 965441"/>
                <a:gd name="connsiteY5" fmla="*/ 938292 h 938292"/>
                <a:gd name="connsiteX6" fmla="*/ 14433 w 965441"/>
                <a:gd name="connsiteY6" fmla="*/ 469590 h 938292"/>
                <a:gd name="connsiteX0" fmla="*/ 14433 w 951847"/>
                <a:gd name="connsiteY0" fmla="*/ 469590 h 947784"/>
                <a:gd name="connsiteX1" fmla="*/ 152455 w 951847"/>
                <a:gd name="connsiteY1" fmla="*/ 138911 h 947784"/>
                <a:gd name="connsiteX2" fmla="*/ 483135 w 951847"/>
                <a:gd name="connsiteY2" fmla="*/ 888 h 947784"/>
                <a:gd name="connsiteX3" fmla="*/ 808063 w 951847"/>
                <a:gd name="connsiteY3" fmla="*/ 196420 h 947784"/>
                <a:gd name="connsiteX4" fmla="*/ 951837 w 951847"/>
                <a:gd name="connsiteY4" fmla="*/ 469590 h 947784"/>
                <a:gd name="connsiteX5" fmla="*/ 802312 w 951847"/>
                <a:gd name="connsiteY5" fmla="*/ 760012 h 947784"/>
                <a:gd name="connsiteX6" fmla="*/ 483135 w 951847"/>
                <a:gd name="connsiteY6" fmla="*/ 938292 h 947784"/>
                <a:gd name="connsiteX7" fmla="*/ 14433 w 951847"/>
                <a:gd name="connsiteY7" fmla="*/ 469590 h 947784"/>
                <a:gd name="connsiteX0" fmla="*/ 7892 w 945306"/>
                <a:gd name="connsiteY0" fmla="*/ 469590 h 947784"/>
                <a:gd name="connsiteX1" fmla="*/ 203424 w 945306"/>
                <a:gd name="connsiteY1" fmla="*/ 138911 h 947784"/>
                <a:gd name="connsiteX2" fmla="*/ 476594 w 945306"/>
                <a:gd name="connsiteY2" fmla="*/ 888 h 947784"/>
                <a:gd name="connsiteX3" fmla="*/ 801522 w 945306"/>
                <a:gd name="connsiteY3" fmla="*/ 196420 h 947784"/>
                <a:gd name="connsiteX4" fmla="*/ 945296 w 945306"/>
                <a:gd name="connsiteY4" fmla="*/ 469590 h 947784"/>
                <a:gd name="connsiteX5" fmla="*/ 795771 w 945306"/>
                <a:gd name="connsiteY5" fmla="*/ 760012 h 947784"/>
                <a:gd name="connsiteX6" fmla="*/ 476594 w 945306"/>
                <a:gd name="connsiteY6" fmla="*/ 938292 h 947784"/>
                <a:gd name="connsiteX7" fmla="*/ 7892 w 945306"/>
                <a:gd name="connsiteY7" fmla="*/ 469590 h 947784"/>
                <a:gd name="connsiteX0" fmla="*/ 10211 w 901618"/>
                <a:gd name="connsiteY0" fmla="*/ 619114 h 941209"/>
                <a:gd name="connsiteX1" fmla="*/ 159736 w 901618"/>
                <a:gd name="connsiteY1" fmla="*/ 138911 h 941209"/>
                <a:gd name="connsiteX2" fmla="*/ 432906 w 901618"/>
                <a:gd name="connsiteY2" fmla="*/ 888 h 941209"/>
                <a:gd name="connsiteX3" fmla="*/ 757834 w 901618"/>
                <a:gd name="connsiteY3" fmla="*/ 196420 h 941209"/>
                <a:gd name="connsiteX4" fmla="*/ 901608 w 901618"/>
                <a:gd name="connsiteY4" fmla="*/ 469590 h 941209"/>
                <a:gd name="connsiteX5" fmla="*/ 752083 w 901618"/>
                <a:gd name="connsiteY5" fmla="*/ 760012 h 941209"/>
                <a:gd name="connsiteX6" fmla="*/ 432906 w 901618"/>
                <a:gd name="connsiteY6" fmla="*/ 938292 h 941209"/>
                <a:gd name="connsiteX7" fmla="*/ 10211 w 901618"/>
                <a:gd name="connsiteY7" fmla="*/ 619114 h 941209"/>
                <a:gd name="connsiteX0" fmla="*/ 10211 w 901613"/>
                <a:gd name="connsiteY0" fmla="*/ 619276 h 941371"/>
                <a:gd name="connsiteX1" fmla="*/ 159736 w 901613"/>
                <a:gd name="connsiteY1" fmla="*/ 139073 h 941371"/>
                <a:gd name="connsiteX2" fmla="*/ 432906 w 901613"/>
                <a:gd name="connsiteY2" fmla="*/ 1050 h 941371"/>
                <a:gd name="connsiteX3" fmla="*/ 706075 w 901613"/>
                <a:gd name="connsiteY3" fmla="*/ 202333 h 941371"/>
                <a:gd name="connsiteX4" fmla="*/ 901608 w 901613"/>
                <a:gd name="connsiteY4" fmla="*/ 469752 h 941371"/>
                <a:gd name="connsiteX5" fmla="*/ 752083 w 901613"/>
                <a:gd name="connsiteY5" fmla="*/ 760174 h 941371"/>
                <a:gd name="connsiteX6" fmla="*/ 432906 w 901613"/>
                <a:gd name="connsiteY6" fmla="*/ 938454 h 941371"/>
                <a:gd name="connsiteX7" fmla="*/ 10211 w 901613"/>
                <a:gd name="connsiteY7" fmla="*/ 619276 h 941371"/>
                <a:gd name="connsiteX0" fmla="*/ 10211 w 901613"/>
                <a:gd name="connsiteY0" fmla="*/ 549214 h 871309"/>
                <a:gd name="connsiteX1" fmla="*/ 159736 w 901613"/>
                <a:gd name="connsiteY1" fmla="*/ 69011 h 871309"/>
                <a:gd name="connsiteX2" fmla="*/ 415653 w 901613"/>
                <a:gd name="connsiteY2" fmla="*/ 5750 h 871309"/>
                <a:gd name="connsiteX3" fmla="*/ 706075 w 901613"/>
                <a:gd name="connsiteY3" fmla="*/ 132271 h 871309"/>
                <a:gd name="connsiteX4" fmla="*/ 901608 w 901613"/>
                <a:gd name="connsiteY4" fmla="*/ 399690 h 871309"/>
                <a:gd name="connsiteX5" fmla="*/ 752083 w 901613"/>
                <a:gd name="connsiteY5" fmla="*/ 690112 h 871309"/>
                <a:gd name="connsiteX6" fmla="*/ 432906 w 901613"/>
                <a:gd name="connsiteY6" fmla="*/ 868392 h 871309"/>
                <a:gd name="connsiteX7" fmla="*/ 10211 w 901613"/>
                <a:gd name="connsiteY7" fmla="*/ 549214 h 871309"/>
                <a:gd name="connsiteX0" fmla="*/ 17400 w 908802"/>
                <a:gd name="connsiteY0" fmla="*/ 544166 h 866261"/>
                <a:gd name="connsiteX1" fmla="*/ 120917 w 908802"/>
                <a:gd name="connsiteY1" fmla="*/ 173231 h 866261"/>
                <a:gd name="connsiteX2" fmla="*/ 422842 w 908802"/>
                <a:gd name="connsiteY2" fmla="*/ 702 h 866261"/>
                <a:gd name="connsiteX3" fmla="*/ 713264 w 908802"/>
                <a:gd name="connsiteY3" fmla="*/ 127223 h 866261"/>
                <a:gd name="connsiteX4" fmla="*/ 908797 w 908802"/>
                <a:gd name="connsiteY4" fmla="*/ 394642 h 866261"/>
                <a:gd name="connsiteX5" fmla="*/ 759272 w 908802"/>
                <a:gd name="connsiteY5" fmla="*/ 685064 h 866261"/>
                <a:gd name="connsiteX6" fmla="*/ 440095 w 908802"/>
                <a:gd name="connsiteY6" fmla="*/ 863344 h 866261"/>
                <a:gd name="connsiteX7" fmla="*/ 17400 w 908802"/>
                <a:gd name="connsiteY7" fmla="*/ 544166 h 866261"/>
                <a:gd name="connsiteX0" fmla="*/ 13922 w 905324"/>
                <a:gd name="connsiteY0" fmla="*/ 544166 h 821600"/>
                <a:gd name="connsiteX1" fmla="*/ 117439 w 905324"/>
                <a:gd name="connsiteY1" fmla="*/ 173231 h 821600"/>
                <a:gd name="connsiteX2" fmla="*/ 419364 w 905324"/>
                <a:gd name="connsiteY2" fmla="*/ 702 h 821600"/>
                <a:gd name="connsiteX3" fmla="*/ 709786 w 905324"/>
                <a:gd name="connsiteY3" fmla="*/ 127223 h 821600"/>
                <a:gd name="connsiteX4" fmla="*/ 905319 w 905324"/>
                <a:gd name="connsiteY4" fmla="*/ 394642 h 821600"/>
                <a:gd name="connsiteX5" fmla="*/ 755794 w 905324"/>
                <a:gd name="connsiteY5" fmla="*/ 685064 h 821600"/>
                <a:gd name="connsiteX6" fmla="*/ 384859 w 905324"/>
                <a:gd name="connsiteY6" fmla="*/ 817337 h 821600"/>
                <a:gd name="connsiteX7" fmla="*/ 13922 w 905324"/>
                <a:gd name="connsiteY7" fmla="*/ 544166 h 821600"/>
                <a:gd name="connsiteX0" fmla="*/ 13922 w 876572"/>
                <a:gd name="connsiteY0" fmla="*/ 544166 h 821600"/>
                <a:gd name="connsiteX1" fmla="*/ 117439 w 876572"/>
                <a:gd name="connsiteY1" fmla="*/ 173231 h 821600"/>
                <a:gd name="connsiteX2" fmla="*/ 419364 w 876572"/>
                <a:gd name="connsiteY2" fmla="*/ 702 h 821600"/>
                <a:gd name="connsiteX3" fmla="*/ 709786 w 876572"/>
                <a:gd name="connsiteY3" fmla="*/ 127223 h 821600"/>
                <a:gd name="connsiteX4" fmla="*/ 876565 w 876572"/>
                <a:gd name="connsiteY4" fmla="*/ 400393 h 821600"/>
                <a:gd name="connsiteX5" fmla="*/ 755794 w 876572"/>
                <a:gd name="connsiteY5" fmla="*/ 685064 h 821600"/>
                <a:gd name="connsiteX6" fmla="*/ 384859 w 876572"/>
                <a:gd name="connsiteY6" fmla="*/ 817337 h 821600"/>
                <a:gd name="connsiteX7" fmla="*/ 13922 w 876572"/>
                <a:gd name="connsiteY7" fmla="*/ 544166 h 8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572" h="821600">
                  <a:moveTo>
                    <a:pt x="13922" y="544166"/>
                  </a:moveTo>
                  <a:cubicBezTo>
                    <a:pt x="-30648" y="436815"/>
                    <a:pt x="39322" y="251348"/>
                    <a:pt x="117439" y="173231"/>
                  </a:cubicBezTo>
                  <a:cubicBezTo>
                    <a:pt x="195556" y="95114"/>
                    <a:pt x="320640" y="8370"/>
                    <a:pt x="419364" y="702"/>
                  </a:cubicBezTo>
                  <a:cubicBezTo>
                    <a:pt x="518088" y="-6966"/>
                    <a:pt x="631669" y="49106"/>
                    <a:pt x="709786" y="127223"/>
                  </a:cubicBezTo>
                  <a:cubicBezTo>
                    <a:pt x="787903" y="205340"/>
                    <a:pt x="877523" y="306461"/>
                    <a:pt x="876565" y="400393"/>
                  </a:cubicBezTo>
                  <a:cubicBezTo>
                    <a:pt x="875607" y="494325"/>
                    <a:pt x="833911" y="606947"/>
                    <a:pt x="755794" y="685064"/>
                  </a:cubicBezTo>
                  <a:cubicBezTo>
                    <a:pt x="677677" y="763181"/>
                    <a:pt x="508504" y="840820"/>
                    <a:pt x="384859" y="817337"/>
                  </a:cubicBezTo>
                  <a:cubicBezTo>
                    <a:pt x="261214" y="793854"/>
                    <a:pt x="58492" y="651517"/>
                    <a:pt x="13922" y="544166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6D6FF"/>
                </a:solidFill>
              </a:endParaRPr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F1803117-9B67-D165-E822-AA68CC16C60A}"/>
                </a:ext>
              </a:extLst>
            </p:cNvPr>
            <p:cNvSpPr/>
            <p:nvPr/>
          </p:nvSpPr>
          <p:spPr>
            <a:xfrm rot="13271451">
              <a:off x="4641260" y="1738054"/>
              <a:ext cx="336843" cy="316471"/>
            </a:xfrm>
            <a:custGeom>
              <a:avLst/>
              <a:gdLst>
                <a:gd name="connsiteX0" fmla="*/ 0 w 937403"/>
                <a:gd name="connsiteY0" fmla="*/ 468702 h 937403"/>
                <a:gd name="connsiteX1" fmla="*/ 468702 w 937403"/>
                <a:gd name="connsiteY1" fmla="*/ 0 h 937403"/>
                <a:gd name="connsiteX2" fmla="*/ 937404 w 937403"/>
                <a:gd name="connsiteY2" fmla="*/ 468702 h 937403"/>
                <a:gd name="connsiteX3" fmla="*/ 468702 w 937403"/>
                <a:gd name="connsiteY3" fmla="*/ 937404 h 937403"/>
                <a:gd name="connsiteX4" fmla="*/ 0 w 937403"/>
                <a:gd name="connsiteY4" fmla="*/ 468702 h 937403"/>
                <a:gd name="connsiteX0" fmla="*/ 14433 w 951837"/>
                <a:gd name="connsiteY0" fmla="*/ 483135 h 951837"/>
                <a:gd name="connsiteX1" fmla="*/ 152455 w 951837"/>
                <a:gd name="connsiteY1" fmla="*/ 152456 h 951837"/>
                <a:gd name="connsiteX2" fmla="*/ 483135 w 951837"/>
                <a:gd name="connsiteY2" fmla="*/ 14433 h 951837"/>
                <a:gd name="connsiteX3" fmla="*/ 951837 w 951837"/>
                <a:gd name="connsiteY3" fmla="*/ 483135 h 951837"/>
                <a:gd name="connsiteX4" fmla="*/ 483135 w 951837"/>
                <a:gd name="connsiteY4" fmla="*/ 951837 h 951837"/>
                <a:gd name="connsiteX5" fmla="*/ 14433 w 951837"/>
                <a:gd name="connsiteY5" fmla="*/ 483135 h 951837"/>
                <a:gd name="connsiteX0" fmla="*/ 14433 w 965441"/>
                <a:gd name="connsiteY0" fmla="*/ 469590 h 938292"/>
                <a:gd name="connsiteX1" fmla="*/ 152455 w 965441"/>
                <a:gd name="connsiteY1" fmla="*/ 138911 h 938292"/>
                <a:gd name="connsiteX2" fmla="*/ 483135 w 965441"/>
                <a:gd name="connsiteY2" fmla="*/ 888 h 938292"/>
                <a:gd name="connsiteX3" fmla="*/ 808063 w 965441"/>
                <a:gd name="connsiteY3" fmla="*/ 196420 h 938292"/>
                <a:gd name="connsiteX4" fmla="*/ 951837 w 965441"/>
                <a:gd name="connsiteY4" fmla="*/ 469590 h 938292"/>
                <a:gd name="connsiteX5" fmla="*/ 483135 w 965441"/>
                <a:gd name="connsiteY5" fmla="*/ 938292 h 938292"/>
                <a:gd name="connsiteX6" fmla="*/ 14433 w 965441"/>
                <a:gd name="connsiteY6" fmla="*/ 469590 h 938292"/>
                <a:gd name="connsiteX0" fmla="*/ 14433 w 951847"/>
                <a:gd name="connsiteY0" fmla="*/ 469590 h 947784"/>
                <a:gd name="connsiteX1" fmla="*/ 152455 w 951847"/>
                <a:gd name="connsiteY1" fmla="*/ 138911 h 947784"/>
                <a:gd name="connsiteX2" fmla="*/ 483135 w 951847"/>
                <a:gd name="connsiteY2" fmla="*/ 888 h 947784"/>
                <a:gd name="connsiteX3" fmla="*/ 808063 w 951847"/>
                <a:gd name="connsiteY3" fmla="*/ 196420 h 947784"/>
                <a:gd name="connsiteX4" fmla="*/ 951837 w 951847"/>
                <a:gd name="connsiteY4" fmla="*/ 469590 h 947784"/>
                <a:gd name="connsiteX5" fmla="*/ 802312 w 951847"/>
                <a:gd name="connsiteY5" fmla="*/ 760012 h 947784"/>
                <a:gd name="connsiteX6" fmla="*/ 483135 w 951847"/>
                <a:gd name="connsiteY6" fmla="*/ 938292 h 947784"/>
                <a:gd name="connsiteX7" fmla="*/ 14433 w 951847"/>
                <a:gd name="connsiteY7" fmla="*/ 469590 h 947784"/>
                <a:gd name="connsiteX0" fmla="*/ 7892 w 945306"/>
                <a:gd name="connsiteY0" fmla="*/ 469590 h 947784"/>
                <a:gd name="connsiteX1" fmla="*/ 203424 w 945306"/>
                <a:gd name="connsiteY1" fmla="*/ 138911 h 947784"/>
                <a:gd name="connsiteX2" fmla="*/ 476594 w 945306"/>
                <a:gd name="connsiteY2" fmla="*/ 888 h 947784"/>
                <a:gd name="connsiteX3" fmla="*/ 801522 w 945306"/>
                <a:gd name="connsiteY3" fmla="*/ 196420 h 947784"/>
                <a:gd name="connsiteX4" fmla="*/ 945296 w 945306"/>
                <a:gd name="connsiteY4" fmla="*/ 469590 h 947784"/>
                <a:gd name="connsiteX5" fmla="*/ 795771 w 945306"/>
                <a:gd name="connsiteY5" fmla="*/ 760012 h 947784"/>
                <a:gd name="connsiteX6" fmla="*/ 476594 w 945306"/>
                <a:gd name="connsiteY6" fmla="*/ 938292 h 947784"/>
                <a:gd name="connsiteX7" fmla="*/ 7892 w 945306"/>
                <a:gd name="connsiteY7" fmla="*/ 469590 h 947784"/>
                <a:gd name="connsiteX0" fmla="*/ 10211 w 901618"/>
                <a:gd name="connsiteY0" fmla="*/ 619114 h 941209"/>
                <a:gd name="connsiteX1" fmla="*/ 159736 w 901618"/>
                <a:gd name="connsiteY1" fmla="*/ 138911 h 941209"/>
                <a:gd name="connsiteX2" fmla="*/ 432906 w 901618"/>
                <a:gd name="connsiteY2" fmla="*/ 888 h 941209"/>
                <a:gd name="connsiteX3" fmla="*/ 757834 w 901618"/>
                <a:gd name="connsiteY3" fmla="*/ 196420 h 941209"/>
                <a:gd name="connsiteX4" fmla="*/ 901608 w 901618"/>
                <a:gd name="connsiteY4" fmla="*/ 469590 h 941209"/>
                <a:gd name="connsiteX5" fmla="*/ 752083 w 901618"/>
                <a:gd name="connsiteY5" fmla="*/ 760012 h 941209"/>
                <a:gd name="connsiteX6" fmla="*/ 432906 w 901618"/>
                <a:gd name="connsiteY6" fmla="*/ 938292 h 941209"/>
                <a:gd name="connsiteX7" fmla="*/ 10211 w 901618"/>
                <a:gd name="connsiteY7" fmla="*/ 619114 h 941209"/>
                <a:gd name="connsiteX0" fmla="*/ 10211 w 901613"/>
                <a:gd name="connsiteY0" fmla="*/ 619276 h 941371"/>
                <a:gd name="connsiteX1" fmla="*/ 159736 w 901613"/>
                <a:gd name="connsiteY1" fmla="*/ 139073 h 941371"/>
                <a:gd name="connsiteX2" fmla="*/ 432906 w 901613"/>
                <a:gd name="connsiteY2" fmla="*/ 1050 h 941371"/>
                <a:gd name="connsiteX3" fmla="*/ 706075 w 901613"/>
                <a:gd name="connsiteY3" fmla="*/ 202333 h 941371"/>
                <a:gd name="connsiteX4" fmla="*/ 901608 w 901613"/>
                <a:gd name="connsiteY4" fmla="*/ 469752 h 941371"/>
                <a:gd name="connsiteX5" fmla="*/ 752083 w 901613"/>
                <a:gd name="connsiteY5" fmla="*/ 760174 h 941371"/>
                <a:gd name="connsiteX6" fmla="*/ 432906 w 901613"/>
                <a:gd name="connsiteY6" fmla="*/ 938454 h 941371"/>
                <a:gd name="connsiteX7" fmla="*/ 10211 w 901613"/>
                <a:gd name="connsiteY7" fmla="*/ 619276 h 941371"/>
                <a:gd name="connsiteX0" fmla="*/ 10211 w 901613"/>
                <a:gd name="connsiteY0" fmla="*/ 549214 h 871309"/>
                <a:gd name="connsiteX1" fmla="*/ 159736 w 901613"/>
                <a:gd name="connsiteY1" fmla="*/ 69011 h 871309"/>
                <a:gd name="connsiteX2" fmla="*/ 415653 w 901613"/>
                <a:gd name="connsiteY2" fmla="*/ 5750 h 871309"/>
                <a:gd name="connsiteX3" fmla="*/ 706075 w 901613"/>
                <a:gd name="connsiteY3" fmla="*/ 132271 h 871309"/>
                <a:gd name="connsiteX4" fmla="*/ 901608 w 901613"/>
                <a:gd name="connsiteY4" fmla="*/ 399690 h 871309"/>
                <a:gd name="connsiteX5" fmla="*/ 752083 w 901613"/>
                <a:gd name="connsiteY5" fmla="*/ 690112 h 871309"/>
                <a:gd name="connsiteX6" fmla="*/ 432906 w 901613"/>
                <a:gd name="connsiteY6" fmla="*/ 868392 h 871309"/>
                <a:gd name="connsiteX7" fmla="*/ 10211 w 901613"/>
                <a:gd name="connsiteY7" fmla="*/ 549214 h 871309"/>
                <a:gd name="connsiteX0" fmla="*/ 17400 w 908802"/>
                <a:gd name="connsiteY0" fmla="*/ 544166 h 866261"/>
                <a:gd name="connsiteX1" fmla="*/ 120917 w 908802"/>
                <a:gd name="connsiteY1" fmla="*/ 173231 h 866261"/>
                <a:gd name="connsiteX2" fmla="*/ 422842 w 908802"/>
                <a:gd name="connsiteY2" fmla="*/ 702 h 866261"/>
                <a:gd name="connsiteX3" fmla="*/ 713264 w 908802"/>
                <a:gd name="connsiteY3" fmla="*/ 127223 h 866261"/>
                <a:gd name="connsiteX4" fmla="*/ 908797 w 908802"/>
                <a:gd name="connsiteY4" fmla="*/ 394642 h 866261"/>
                <a:gd name="connsiteX5" fmla="*/ 759272 w 908802"/>
                <a:gd name="connsiteY5" fmla="*/ 685064 h 866261"/>
                <a:gd name="connsiteX6" fmla="*/ 440095 w 908802"/>
                <a:gd name="connsiteY6" fmla="*/ 863344 h 866261"/>
                <a:gd name="connsiteX7" fmla="*/ 17400 w 908802"/>
                <a:gd name="connsiteY7" fmla="*/ 544166 h 866261"/>
                <a:gd name="connsiteX0" fmla="*/ 13922 w 905324"/>
                <a:gd name="connsiteY0" fmla="*/ 544166 h 821600"/>
                <a:gd name="connsiteX1" fmla="*/ 117439 w 905324"/>
                <a:gd name="connsiteY1" fmla="*/ 173231 h 821600"/>
                <a:gd name="connsiteX2" fmla="*/ 419364 w 905324"/>
                <a:gd name="connsiteY2" fmla="*/ 702 h 821600"/>
                <a:gd name="connsiteX3" fmla="*/ 709786 w 905324"/>
                <a:gd name="connsiteY3" fmla="*/ 127223 h 821600"/>
                <a:gd name="connsiteX4" fmla="*/ 905319 w 905324"/>
                <a:gd name="connsiteY4" fmla="*/ 394642 h 821600"/>
                <a:gd name="connsiteX5" fmla="*/ 755794 w 905324"/>
                <a:gd name="connsiteY5" fmla="*/ 685064 h 821600"/>
                <a:gd name="connsiteX6" fmla="*/ 384859 w 905324"/>
                <a:gd name="connsiteY6" fmla="*/ 817337 h 821600"/>
                <a:gd name="connsiteX7" fmla="*/ 13922 w 905324"/>
                <a:gd name="connsiteY7" fmla="*/ 544166 h 821600"/>
                <a:gd name="connsiteX0" fmla="*/ 13922 w 876572"/>
                <a:gd name="connsiteY0" fmla="*/ 544166 h 821600"/>
                <a:gd name="connsiteX1" fmla="*/ 117439 w 876572"/>
                <a:gd name="connsiteY1" fmla="*/ 173231 h 821600"/>
                <a:gd name="connsiteX2" fmla="*/ 419364 w 876572"/>
                <a:gd name="connsiteY2" fmla="*/ 702 h 821600"/>
                <a:gd name="connsiteX3" fmla="*/ 709786 w 876572"/>
                <a:gd name="connsiteY3" fmla="*/ 127223 h 821600"/>
                <a:gd name="connsiteX4" fmla="*/ 876565 w 876572"/>
                <a:gd name="connsiteY4" fmla="*/ 400393 h 821600"/>
                <a:gd name="connsiteX5" fmla="*/ 755794 w 876572"/>
                <a:gd name="connsiteY5" fmla="*/ 685064 h 821600"/>
                <a:gd name="connsiteX6" fmla="*/ 384859 w 876572"/>
                <a:gd name="connsiteY6" fmla="*/ 817337 h 821600"/>
                <a:gd name="connsiteX7" fmla="*/ 13922 w 876572"/>
                <a:gd name="connsiteY7" fmla="*/ 544166 h 8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572" h="821600">
                  <a:moveTo>
                    <a:pt x="13922" y="544166"/>
                  </a:moveTo>
                  <a:cubicBezTo>
                    <a:pt x="-30648" y="436815"/>
                    <a:pt x="39322" y="251348"/>
                    <a:pt x="117439" y="173231"/>
                  </a:cubicBezTo>
                  <a:cubicBezTo>
                    <a:pt x="195556" y="95114"/>
                    <a:pt x="320640" y="8370"/>
                    <a:pt x="419364" y="702"/>
                  </a:cubicBezTo>
                  <a:cubicBezTo>
                    <a:pt x="518088" y="-6966"/>
                    <a:pt x="631669" y="49106"/>
                    <a:pt x="709786" y="127223"/>
                  </a:cubicBezTo>
                  <a:cubicBezTo>
                    <a:pt x="787903" y="205340"/>
                    <a:pt x="877523" y="306461"/>
                    <a:pt x="876565" y="400393"/>
                  </a:cubicBezTo>
                  <a:cubicBezTo>
                    <a:pt x="875607" y="494325"/>
                    <a:pt x="833911" y="606947"/>
                    <a:pt x="755794" y="685064"/>
                  </a:cubicBezTo>
                  <a:cubicBezTo>
                    <a:pt x="677677" y="763181"/>
                    <a:pt x="508504" y="840820"/>
                    <a:pt x="384859" y="817337"/>
                  </a:cubicBezTo>
                  <a:cubicBezTo>
                    <a:pt x="261214" y="793854"/>
                    <a:pt x="58492" y="651517"/>
                    <a:pt x="13922" y="544166"/>
                  </a:cubicBezTo>
                  <a:close/>
                </a:path>
              </a:pathLst>
            </a:custGeom>
            <a:solidFill>
              <a:srgbClr val="76D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oon 14">
              <a:extLst>
                <a:ext uri="{FF2B5EF4-FFF2-40B4-BE49-F238E27FC236}">
                  <a16:creationId xmlns:a16="http://schemas.microsoft.com/office/drawing/2014/main" id="{7D8CB6EE-8D4E-F24A-2257-37F150394057}"/>
                </a:ext>
              </a:extLst>
            </p:cNvPr>
            <p:cNvSpPr/>
            <p:nvPr/>
          </p:nvSpPr>
          <p:spPr>
            <a:xfrm rot="5400000">
              <a:off x="4767318" y="1681296"/>
              <a:ext cx="84682" cy="231673"/>
            </a:xfrm>
            <a:custGeom>
              <a:avLst/>
              <a:gdLst>
                <a:gd name="connsiteX0" fmla="*/ 403392 w 403392"/>
                <a:gd name="connsiteY0" fmla="*/ 806784 h 806784"/>
                <a:gd name="connsiteX1" fmla="*/ 0 w 403392"/>
                <a:gd name="connsiteY1" fmla="*/ 403392 h 806784"/>
                <a:gd name="connsiteX2" fmla="*/ 403392 w 403392"/>
                <a:gd name="connsiteY2" fmla="*/ 0 h 806784"/>
                <a:gd name="connsiteX3" fmla="*/ 181365 w 403392"/>
                <a:gd name="connsiteY3" fmla="*/ 403392 h 806784"/>
                <a:gd name="connsiteX4" fmla="*/ 403392 w 403392"/>
                <a:gd name="connsiteY4" fmla="*/ 806784 h 806784"/>
                <a:gd name="connsiteX0" fmla="*/ 403392 w 405124"/>
                <a:gd name="connsiteY0" fmla="*/ 828824 h 828824"/>
                <a:gd name="connsiteX1" fmla="*/ 0 w 405124"/>
                <a:gd name="connsiteY1" fmla="*/ 425432 h 828824"/>
                <a:gd name="connsiteX2" fmla="*/ 403392 w 405124"/>
                <a:gd name="connsiteY2" fmla="*/ 22040 h 828824"/>
                <a:gd name="connsiteX3" fmla="*/ 181365 w 405124"/>
                <a:gd name="connsiteY3" fmla="*/ 425432 h 828824"/>
                <a:gd name="connsiteX4" fmla="*/ 403392 w 405124"/>
                <a:gd name="connsiteY4" fmla="*/ 828824 h 828824"/>
                <a:gd name="connsiteX0" fmla="*/ 405692 w 405692"/>
                <a:gd name="connsiteY0" fmla="*/ 758300 h 758300"/>
                <a:gd name="connsiteX1" fmla="*/ 2300 w 405692"/>
                <a:gd name="connsiteY1" fmla="*/ 354908 h 758300"/>
                <a:gd name="connsiteX2" fmla="*/ 222698 w 405692"/>
                <a:gd name="connsiteY2" fmla="*/ 20647 h 758300"/>
                <a:gd name="connsiteX3" fmla="*/ 183665 w 405692"/>
                <a:gd name="connsiteY3" fmla="*/ 354908 h 758300"/>
                <a:gd name="connsiteX4" fmla="*/ 405692 w 405692"/>
                <a:gd name="connsiteY4" fmla="*/ 758300 h 758300"/>
                <a:gd name="connsiteX0" fmla="*/ 405692 w 416275"/>
                <a:gd name="connsiteY0" fmla="*/ 758300 h 789179"/>
                <a:gd name="connsiteX1" fmla="*/ 2300 w 416275"/>
                <a:gd name="connsiteY1" fmla="*/ 354908 h 789179"/>
                <a:gd name="connsiteX2" fmla="*/ 222698 w 416275"/>
                <a:gd name="connsiteY2" fmla="*/ 20647 h 789179"/>
                <a:gd name="connsiteX3" fmla="*/ 183665 w 416275"/>
                <a:gd name="connsiteY3" fmla="*/ 354908 h 789179"/>
                <a:gd name="connsiteX4" fmla="*/ 405692 w 416275"/>
                <a:gd name="connsiteY4" fmla="*/ 758300 h 789179"/>
                <a:gd name="connsiteX0" fmla="*/ 191992 w 223393"/>
                <a:gd name="connsiteY0" fmla="*/ 676323 h 711638"/>
                <a:gd name="connsiteX1" fmla="*/ 60 w 223393"/>
                <a:gd name="connsiteY1" fmla="*/ 354262 h 711638"/>
                <a:gd name="connsiteX2" fmla="*/ 220458 w 223393"/>
                <a:gd name="connsiteY2" fmla="*/ 20001 h 711638"/>
                <a:gd name="connsiteX3" fmla="*/ 181425 w 223393"/>
                <a:gd name="connsiteY3" fmla="*/ 354262 h 711638"/>
                <a:gd name="connsiteX4" fmla="*/ 191992 w 223393"/>
                <a:gd name="connsiteY4" fmla="*/ 676323 h 711638"/>
                <a:gd name="connsiteX0" fmla="*/ 192032 w 223433"/>
                <a:gd name="connsiteY0" fmla="*/ 676323 h 715918"/>
                <a:gd name="connsiteX1" fmla="*/ 100 w 223433"/>
                <a:gd name="connsiteY1" fmla="*/ 354262 h 715918"/>
                <a:gd name="connsiteX2" fmla="*/ 220498 w 223433"/>
                <a:gd name="connsiteY2" fmla="*/ 20001 h 715918"/>
                <a:gd name="connsiteX3" fmla="*/ 181465 w 223433"/>
                <a:gd name="connsiteY3" fmla="*/ 354262 h 715918"/>
                <a:gd name="connsiteX4" fmla="*/ 192032 w 223433"/>
                <a:gd name="connsiteY4" fmla="*/ 676323 h 715918"/>
                <a:gd name="connsiteX0" fmla="*/ 187999 w 223474"/>
                <a:gd name="connsiteY0" fmla="*/ 623058 h 666531"/>
                <a:gd name="connsiteX1" fmla="*/ 134 w 223474"/>
                <a:gd name="connsiteY1" fmla="*/ 353862 h 666531"/>
                <a:gd name="connsiteX2" fmla="*/ 220532 w 223474"/>
                <a:gd name="connsiteY2" fmla="*/ 19601 h 666531"/>
                <a:gd name="connsiteX3" fmla="*/ 181499 w 223474"/>
                <a:gd name="connsiteY3" fmla="*/ 353862 h 666531"/>
                <a:gd name="connsiteX4" fmla="*/ 187999 w 223474"/>
                <a:gd name="connsiteY4" fmla="*/ 623058 h 666531"/>
                <a:gd name="connsiteX0" fmla="*/ 187999 w 240955"/>
                <a:gd name="connsiteY0" fmla="*/ 617299 h 660772"/>
                <a:gd name="connsiteX1" fmla="*/ 134 w 240955"/>
                <a:gd name="connsiteY1" fmla="*/ 348103 h 660772"/>
                <a:gd name="connsiteX2" fmla="*/ 220532 w 240955"/>
                <a:gd name="connsiteY2" fmla="*/ 13842 h 660772"/>
                <a:gd name="connsiteX3" fmla="*/ 181499 w 240955"/>
                <a:gd name="connsiteY3" fmla="*/ 348103 h 660772"/>
                <a:gd name="connsiteX4" fmla="*/ 187999 w 240955"/>
                <a:gd name="connsiteY4" fmla="*/ 617299 h 66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955" h="660772">
                  <a:moveTo>
                    <a:pt x="187999" y="617299"/>
                  </a:moveTo>
                  <a:cubicBezTo>
                    <a:pt x="155446" y="778035"/>
                    <a:pt x="-5288" y="448679"/>
                    <a:pt x="134" y="348103"/>
                  </a:cubicBezTo>
                  <a:cubicBezTo>
                    <a:pt x="5556" y="247527"/>
                    <a:pt x="159513" y="-69628"/>
                    <a:pt x="220532" y="13842"/>
                  </a:cubicBezTo>
                  <a:cubicBezTo>
                    <a:pt x="281551" y="97312"/>
                    <a:pt x="186921" y="247527"/>
                    <a:pt x="181499" y="348103"/>
                  </a:cubicBezTo>
                  <a:cubicBezTo>
                    <a:pt x="176077" y="448679"/>
                    <a:pt x="220552" y="456563"/>
                    <a:pt x="187999" y="61729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162F3E67-0F62-81A0-E5B7-BF4A8F1442D7}"/>
                </a:ext>
              </a:extLst>
            </p:cNvPr>
            <p:cNvSpPr/>
            <p:nvPr/>
          </p:nvSpPr>
          <p:spPr>
            <a:xfrm rot="13271451">
              <a:off x="4663802" y="1849383"/>
              <a:ext cx="271512" cy="211581"/>
            </a:xfrm>
            <a:custGeom>
              <a:avLst/>
              <a:gdLst>
                <a:gd name="connsiteX0" fmla="*/ 0 w 937403"/>
                <a:gd name="connsiteY0" fmla="*/ 468702 h 937403"/>
                <a:gd name="connsiteX1" fmla="*/ 468702 w 937403"/>
                <a:gd name="connsiteY1" fmla="*/ 0 h 937403"/>
                <a:gd name="connsiteX2" fmla="*/ 937404 w 937403"/>
                <a:gd name="connsiteY2" fmla="*/ 468702 h 937403"/>
                <a:gd name="connsiteX3" fmla="*/ 468702 w 937403"/>
                <a:gd name="connsiteY3" fmla="*/ 937404 h 937403"/>
                <a:gd name="connsiteX4" fmla="*/ 0 w 937403"/>
                <a:gd name="connsiteY4" fmla="*/ 468702 h 937403"/>
                <a:gd name="connsiteX0" fmla="*/ 14433 w 951837"/>
                <a:gd name="connsiteY0" fmla="*/ 483135 h 951837"/>
                <a:gd name="connsiteX1" fmla="*/ 152455 w 951837"/>
                <a:gd name="connsiteY1" fmla="*/ 152456 h 951837"/>
                <a:gd name="connsiteX2" fmla="*/ 483135 w 951837"/>
                <a:gd name="connsiteY2" fmla="*/ 14433 h 951837"/>
                <a:gd name="connsiteX3" fmla="*/ 951837 w 951837"/>
                <a:gd name="connsiteY3" fmla="*/ 483135 h 951837"/>
                <a:gd name="connsiteX4" fmla="*/ 483135 w 951837"/>
                <a:gd name="connsiteY4" fmla="*/ 951837 h 951837"/>
                <a:gd name="connsiteX5" fmla="*/ 14433 w 951837"/>
                <a:gd name="connsiteY5" fmla="*/ 483135 h 951837"/>
                <a:gd name="connsiteX0" fmla="*/ 14433 w 965441"/>
                <a:gd name="connsiteY0" fmla="*/ 469590 h 938292"/>
                <a:gd name="connsiteX1" fmla="*/ 152455 w 965441"/>
                <a:gd name="connsiteY1" fmla="*/ 138911 h 938292"/>
                <a:gd name="connsiteX2" fmla="*/ 483135 w 965441"/>
                <a:gd name="connsiteY2" fmla="*/ 888 h 938292"/>
                <a:gd name="connsiteX3" fmla="*/ 808063 w 965441"/>
                <a:gd name="connsiteY3" fmla="*/ 196420 h 938292"/>
                <a:gd name="connsiteX4" fmla="*/ 951837 w 965441"/>
                <a:gd name="connsiteY4" fmla="*/ 469590 h 938292"/>
                <a:gd name="connsiteX5" fmla="*/ 483135 w 965441"/>
                <a:gd name="connsiteY5" fmla="*/ 938292 h 938292"/>
                <a:gd name="connsiteX6" fmla="*/ 14433 w 965441"/>
                <a:gd name="connsiteY6" fmla="*/ 469590 h 938292"/>
                <a:gd name="connsiteX0" fmla="*/ 14433 w 951847"/>
                <a:gd name="connsiteY0" fmla="*/ 469590 h 947784"/>
                <a:gd name="connsiteX1" fmla="*/ 152455 w 951847"/>
                <a:gd name="connsiteY1" fmla="*/ 138911 h 947784"/>
                <a:gd name="connsiteX2" fmla="*/ 483135 w 951847"/>
                <a:gd name="connsiteY2" fmla="*/ 888 h 947784"/>
                <a:gd name="connsiteX3" fmla="*/ 808063 w 951847"/>
                <a:gd name="connsiteY3" fmla="*/ 196420 h 947784"/>
                <a:gd name="connsiteX4" fmla="*/ 951837 w 951847"/>
                <a:gd name="connsiteY4" fmla="*/ 469590 h 947784"/>
                <a:gd name="connsiteX5" fmla="*/ 802312 w 951847"/>
                <a:gd name="connsiteY5" fmla="*/ 760012 h 947784"/>
                <a:gd name="connsiteX6" fmla="*/ 483135 w 951847"/>
                <a:gd name="connsiteY6" fmla="*/ 938292 h 947784"/>
                <a:gd name="connsiteX7" fmla="*/ 14433 w 951847"/>
                <a:gd name="connsiteY7" fmla="*/ 469590 h 947784"/>
                <a:gd name="connsiteX0" fmla="*/ 7892 w 945306"/>
                <a:gd name="connsiteY0" fmla="*/ 469590 h 947784"/>
                <a:gd name="connsiteX1" fmla="*/ 203424 w 945306"/>
                <a:gd name="connsiteY1" fmla="*/ 138911 h 947784"/>
                <a:gd name="connsiteX2" fmla="*/ 476594 w 945306"/>
                <a:gd name="connsiteY2" fmla="*/ 888 h 947784"/>
                <a:gd name="connsiteX3" fmla="*/ 801522 w 945306"/>
                <a:gd name="connsiteY3" fmla="*/ 196420 h 947784"/>
                <a:gd name="connsiteX4" fmla="*/ 945296 w 945306"/>
                <a:gd name="connsiteY4" fmla="*/ 469590 h 947784"/>
                <a:gd name="connsiteX5" fmla="*/ 795771 w 945306"/>
                <a:gd name="connsiteY5" fmla="*/ 760012 h 947784"/>
                <a:gd name="connsiteX6" fmla="*/ 476594 w 945306"/>
                <a:gd name="connsiteY6" fmla="*/ 938292 h 947784"/>
                <a:gd name="connsiteX7" fmla="*/ 7892 w 945306"/>
                <a:gd name="connsiteY7" fmla="*/ 469590 h 947784"/>
                <a:gd name="connsiteX0" fmla="*/ 10211 w 901618"/>
                <a:gd name="connsiteY0" fmla="*/ 619114 h 941209"/>
                <a:gd name="connsiteX1" fmla="*/ 159736 w 901618"/>
                <a:gd name="connsiteY1" fmla="*/ 138911 h 941209"/>
                <a:gd name="connsiteX2" fmla="*/ 432906 w 901618"/>
                <a:gd name="connsiteY2" fmla="*/ 888 h 941209"/>
                <a:gd name="connsiteX3" fmla="*/ 757834 w 901618"/>
                <a:gd name="connsiteY3" fmla="*/ 196420 h 941209"/>
                <a:gd name="connsiteX4" fmla="*/ 901608 w 901618"/>
                <a:gd name="connsiteY4" fmla="*/ 469590 h 941209"/>
                <a:gd name="connsiteX5" fmla="*/ 752083 w 901618"/>
                <a:gd name="connsiteY5" fmla="*/ 760012 h 941209"/>
                <a:gd name="connsiteX6" fmla="*/ 432906 w 901618"/>
                <a:gd name="connsiteY6" fmla="*/ 938292 h 941209"/>
                <a:gd name="connsiteX7" fmla="*/ 10211 w 901618"/>
                <a:gd name="connsiteY7" fmla="*/ 619114 h 941209"/>
                <a:gd name="connsiteX0" fmla="*/ 10211 w 901613"/>
                <a:gd name="connsiteY0" fmla="*/ 619276 h 941371"/>
                <a:gd name="connsiteX1" fmla="*/ 159736 w 901613"/>
                <a:gd name="connsiteY1" fmla="*/ 139073 h 941371"/>
                <a:gd name="connsiteX2" fmla="*/ 432906 w 901613"/>
                <a:gd name="connsiteY2" fmla="*/ 1050 h 941371"/>
                <a:gd name="connsiteX3" fmla="*/ 706075 w 901613"/>
                <a:gd name="connsiteY3" fmla="*/ 202333 h 941371"/>
                <a:gd name="connsiteX4" fmla="*/ 901608 w 901613"/>
                <a:gd name="connsiteY4" fmla="*/ 469752 h 941371"/>
                <a:gd name="connsiteX5" fmla="*/ 752083 w 901613"/>
                <a:gd name="connsiteY5" fmla="*/ 760174 h 941371"/>
                <a:gd name="connsiteX6" fmla="*/ 432906 w 901613"/>
                <a:gd name="connsiteY6" fmla="*/ 938454 h 941371"/>
                <a:gd name="connsiteX7" fmla="*/ 10211 w 901613"/>
                <a:gd name="connsiteY7" fmla="*/ 619276 h 941371"/>
                <a:gd name="connsiteX0" fmla="*/ 10211 w 901613"/>
                <a:gd name="connsiteY0" fmla="*/ 549214 h 871309"/>
                <a:gd name="connsiteX1" fmla="*/ 159736 w 901613"/>
                <a:gd name="connsiteY1" fmla="*/ 69011 h 871309"/>
                <a:gd name="connsiteX2" fmla="*/ 415653 w 901613"/>
                <a:gd name="connsiteY2" fmla="*/ 5750 h 871309"/>
                <a:gd name="connsiteX3" fmla="*/ 706075 w 901613"/>
                <a:gd name="connsiteY3" fmla="*/ 132271 h 871309"/>
                <a:gd name="connsiteX4" fmla="*/ 901608 w 901613"/>
                <a:gd name="connsiteY4" fmla="*/ 399690 h 871309"/>
                <a:gd name="connsiteX5" fmla="*/ 752083 w 901613"/>
                <a:gd name="connsiteY5" fmla="*/ 690112 h 871309"/>
                <a:gd name="connsiteX6" fmla="*/ 432906 w 901613"/>
                <a:gd name="connsiteY6" fmla="*/ 868392 h 871309"/>
                <a:gd name="connsiteX7" fmla="*/ 10211 w 901613"/>
                <a:gd name="connsiteY7" fmla="*/ 549214 h 871309"/>
                <a:gd name="connsiteX0" fmla="*/ 17400 w 908802"/>
                <a:gd name="connsiteY0" fmla="*/ 544166 h 866261"/>
                <a:gd name="connsiteX1" fmla="*/ 120917 w 908802"/>
                <a:gd name="connsiteY1" fmla="*/ 173231 h 866261"/>
                <a:gd name="connsiteX2" fmla="*/ 422842 w 908802"/>
                <a:gd name="connsiteY2" fmla="*/ 702 h 866261"/>
                <a:gd name="connsiteX3" fmla="*/ 713264 w 908802"/>
                <a:gd name="connsiteY3" fmla="*/ 127223 h 866261"/>
                <a:gd name="connsiteX4" fmla="*/ 908797 w 908802"/>
                <a:gd name="connsiteY4" fmla="*/ 394642 h 866261"/>
                <a:gd name="connsiteX5" fmla="*/ 759272 w 908802"/>
                <a:gd name="connsiteY5" fmla="*/ 685064 h 866261"/>
                <a:gd name="connsiteX6" fmla="*/ 440095 w 908802"/>
                <a:gd name="connsiteY6" fmla="*/ 863344 h 866261"/>
                <a:gd name="connsiteX7" fmla="*/ 17400 w 908802"/>
                <a:gd name="connsiteY7" fmla="*/ 544166 h 866261"/>
                <a:gd name="connsiteX0" fmla="*/ 13922 w 905324"/>
                <a:gd name="connsiteY0" fmla="*/ 544166 h 821600"/>
                <a:gd name="connsiteX1" fmla="*/ 117439 w 905324"/>
                <a:gd name="connsiteY1" fmla="*/ 173231 h 821600"/>
                <a:gd name="connsiteX2" fmla="*/ 419364 w 905324"/>
                <a:gd name="connsiteY2" fmla="*/ 702 h 821600"/>
                <a:gd name="connsiteX3" fmla="*/ 709786 w 905324"/>
                <a:gd name="connsiteY3" fmla="*/ 127223 h 821600"/>
                <a:gd name="connsiteX4" fmla="*/ 905319 w 905324"/>
                <a:gd name="connsiteY4" fmla="*/ 394642 h 821600"/>
                <a:gd name="connsiteX5" fmla="*/ 755794 w 905324"/>
                <a:gd name="connsiteY5" fmla="*/ 685064 h 821600"/>
                <a:gd name="connsiteX6" fmla="*/ 384859 w 905324"/>
                <a:gd name="connsiteY6" fmla="*/ 817337 h 821600"/>
                <a:gd name="connsiteX7" fmla="*/ 13922 w 905324"/>
                <a:gd name="connsiteY7" fmla="*/ 544166 h 821600"/>
                <a:gd name="connsiteX0" fmla="*/ 13922 w 876572"/>
                <a:gd name="connsiteY0" fmla="*/ 544166 h 821600"/>
                <a:gd name="connsiteX1" fmla="*/ 117439 w 876572"/>
                <a:gd name="connsiteY1" fmla="*/ 173231 h 821600"/>
                <a:gd name="connsiteX2" fmla="*/ 419364 w 876572"/>
                <a:gd name="connsiteY2" fmla="*/ 702 h 821600"/>
                <a:gd name="connsiteX3" fmla="*/ 709786 w 876572"/>
                <a:gd name="connsiteY3" fmla="*/ 127223 h 821600"/>
                <a:gd name="connsiteX4" fmla="*/ 876565 w 876572"/>
                <a:gd name="connsiteY4" fmla="*/ 400393 h 821600"/>
                <a:gd name="connsiteX5" fmla="*/ 755794 w 876572"/>
                <a:gd name="connsiteY5" fmla="*/ 685064 h 821600"/>
                <a:gd name="connsiteX6" fmla="*/ 384859 w 876572"/>
                <a:gd name="connsiteY6" fmla="*/ 817337 h 821600"/>
                <a:gd name="connsiteX7" fmla="*/ 13922 w 876572"/>
                <a:gd name="connsiteY7" fmla="*/ 544166 h 821600"/>
                <a:gd name="connsiteX0" fmla="*/ 39835 w 902485"/>
                <a:gd name="connsiteY0" fmla="*/ 544166 h 689389"/>
                <a:gd name="connsiteX1" fmla="*/ 143352 w 902485"/>
                <a:gd name="connsiteY1" fmla="*/ 173231 h 689389"/>
                <a:gd name="connsiteX2" fmla="*/ 445277 w 902485"/>
                <a:gd name="connsiteY2" fmla="*/ 702 h 689389"/>
                <a:gd name="connsiteX3" fmla="*/ 735699 w 902485"/>
                <a:gd name="connsiteY3" fmla="*/ 127223 h 689389"/>
                <a:gd name="connsiteX4" fmla="*/ 902478 w 902485"/>
                <a:gd name="connsiteY4" fmla="*/ 400393 h 689389"/>
                <a:gd name="connsiteX5" fmla="*/ 781707 w 902485"/>
                <a:gd name="connsiteY5" fmla="*/ 685064 h 689389"/>
                <a:gd name="connsiteX6" fmla="*/ 39835 w 902485"/>
                <a:gd name="connsiteY6" fmla="*/ 544166 h 689389"/>
                <a:gd name="connsiteX0" fmla="*/ 48533 w 911183"/>
                <a:gd name="connsiteY0" fmla="*/ 544166 h 551776"/>
                <a:gd name="connsiteX1" fmla="*/ 152050 w 911183"/>
                <a:gd name="connsiteY1" fmla="*/ 173231 h 551776"/>
                <a:gd name="connsiteX2" fmla="*/ 453975 w 911183"/>
                <a:gd name="connsiteY2" fmla="*/ 702 h 551776"/>
                <a:gd name="connsiteX3" fmla="*/ 744397 w 911183"/>
                <a:gd name="connsiteY3" fmla="*/ 127223 h 551776"/>
                <a:gd name="connsiteX4" fmla="*/ 911176 w 911183"/>
                <a:gd name="connsiteY4" fmla="*/ 400393 h 551776"/>
                <a:gd name="connsiteX5" fmla="*/ 48533 w 911183"/>
                <a:gd name="connsiteY5" fmla="*/ 544166 h 551776"/>
                <a:gd name="connsiteX0" fmla="*/ 36542 w 732406"/>
                <a:gd name="connsiteY0" fmla="*/ 544166 h 544310"/>
                <a:gd name="connsiteX1" fmla="*/ 140059 w 732406"/>
                <a:gd name="connsiteY1" fmla="*/ 173231 h 544310"/>
                <a:gd name="connsiteX2" fmla="*/ 441984 w 732406"/>
                <a:gd name="connsiteY2" fmla="*/ 702 h 544310"/>
                <a:gd name="connsiteX3" fmla="*/ 732406 w 732406"/>
                <a:gd name="connsiteY3" fmla="*/ 127223 h 544310"/>
                <a:gd name="connsiteX4" fmla="*/ 36542 w 732406"/>
                <a:gd name="connsiteY4" fmla="*/ 544166 h 544310"/>
                <a:gd name="connsiteX0" fmla="*/ 36542 w 732806"/>
                <a:gd name="connsiteY0" fmla="*/ 544040 h 550040"/>
                <a:gd name="connsiteX1" fmla="*/ 140059 w 732806"/>
                <a:gd name="connsiteY1" fmla="*/ 173105 h 550040"/>
                <a:gd name="connsiteX2" fmla="*/ 441984 w 732806"/>
                <a:gd name="connsiteY2" fmla="*/ 576 h 550040"/>
                <a:gd name="connsiteX3" fmla="*/ 732406 w 732806"/>
                <a:gd name="connsiteY3" fmla="*/ 127097 h 550040"/>
                <a:gd name="connsiteX4" fmla="*/ 378423 w 732806"/>
                <a:gd name="connsiteY4" fmla="*/ 383054 h 550040"/>
                <a:gd name="connsiteX5" fmla="*/ 36542 w 732806"/>
                <a:gd name="connsiteY5" fmla="*/ 544040 h 550040"/>
                <a:gd name="connsiteX0" fmla="*/ 4871 w 701135"/>
                <a:gd name="connsiteY0" fmla="*/ 544040 h 544098"/>
                <a:gd name="connsiteX1" fmla="*/ 108388 w 701135"/>
                <a:gd name="connsiteY1" fmla="*/ 173105 h 544098"/>
                <a:gd name="connsiteX2" fmla="*/ 410313 w 701135"/>
                <a:gd name="connsiteY2" fmla="*/ 576 h 544098"/>
                <a:gd name="connsiteX3" fmla="*/ 700735 w 701135"/>
                <a:gd name="connsiteY3" fmla="*/ 127097 h 544098"/>
                <a:gd name="connsiteX4" fmla="*/ 231202 w 701135"/>
                <a:gd name="connsiteY4" fmla="*/ 143976 h 544098"/>
                <a:gd name="connsiteX5" fmla="*/ 4871 w 701135"/>
                <a:gd name="connsiteY5" fmla="*/ 544040 h 544098"/>
                <a:gd name="connsiteX0" fmla="*/ 4871 w 701135"/>
                <a:gd name="connsiteY0" fmla="*/ 544040 h 544098"/>
                <a:gd name="connsiteX1" fmla="*/ 108388 w 701135"/>
                <a:gd name="connsiteY1" fmla="*/ 173105 h 544098"/>
                <a:gd name="connsiteX2" fmla="*/ 410313 w 701135"/>
                <a:gd name="connsiteY2" fmla="*/ 576 h 544098"/>
                <a:gd name="connsiteX3" fmla="*/ 700735 w 701135"/>
                <a:gd name="connsiteY3" fmla="*/ 127097 h 544098"/>
                <a:gd name="connsiteX4" fmla="*/ 231202 w 701135"/>
                <a:gd name="connsiteY4" fmla="*/ 143976 h 544098"/>
                <a:gd name="connsiteX5" fmla="*/ 4871 w 701135"/>
                <a:gd name="connsiteY5" fmla="*/ 544040 h 544098"/>
                <a:gd name="connsiteX0" fmla="*/ 10133 w 706397"/>
                <a:gd name="connsiteY0" fmla="*/ 544040 h 544326"/>
                <a:gd name="connsiteX1" fmla="*/ 113650 w 706397"/>
                <a:gd name="connsiteY1" fmla="*/ 173105 h 544326"/>
                <a:gd name="connsiteX2" fmla="*/ 415575 w 706397"/>
                <a:gd name="connsiteY2" fmla="*/ 576 h 544326"/>
                <a:gd name="connsiteX3" fmla="*/ 705997 w 706397"/>
                <a:gd name="connsiteY3" fmla="*/ 127097 h 544326"/>
                <a:gd name="connsiteX4" fmla="*/ 323021 w 706397"/>
                <a:gd name="connsiteY4" fmla="*/ 107669 h 544326"/>
                <a:gd name="connsiteX5" fmla="*/ 10133 w 706397"/>
                <a:gd name="connsiteY5" fmla="*/ 544040 h 544326"/>
                <a:gd name="connsiteX0" fmla="*/ 8524 w 704788"/>
                <a:gd name="connsiteY0" fmla="*/ 544040 h 544438"/>
                <a:gd name="connsiteX1" fmla="*/ 112041 w 704788"/>
                <a:gd name="connsiteY1" fmla="*/ 173105 h 544438"/>
                <a:gd name="connsiteX2" fmla="*/ 413966 w 704788"/>
                <a:gd name="connsiteY2" fmla="*/ 576 h 544438"/>
                <a:gd name="connsiteX3" fmla="*/ 704388 w 704788"/>
                <a:gd name="connsiteY3" fmla="*/ 127097 h 544438"/>
                <a:gd name="connsiteX4" fmla="*/ 295931 w 704788"/>
                <a:gd name="connsiteY4" fmla="*/ 95454 h 544438"/>
                <a:gd name="connsiteX5" fmla="*/ 8524 w 704788"/>
                <a:gd name="connsiteY5" fmla="*/ 544040 h 544438"/>
                <a:gd name="connsiteX0" fmla="*/ 8524 w 704788"/>
                <a:gd name="connsiteY0" fmla="*/ 544040 h 544438"/>
                <a:gd name="connsiteX1" fmla="*/ 112041 w 704788"/>
                <a:gd name="connsiteY1" fmla="*/ 173105 h 544438"/>
                <a:gd name="connsiteX2" fmla="*/ 413966 w 704788"/>
                <a:gd name="connsiteY2" fmla="*/ 576 h 544438"/>
                <a:gd name="connsiteX3" fmla="*/ 704388 w 704788"/>
                <a:gd name="connsiteY3" fmla="*/ 127097 h 544438"/>
                <a:gd name="connsiteX4" fmla="*/ 295931 w 704788"/>
                <a:gd name="connsiteY4" fmla="*/ 95454 h 544438"/>
                <a:gd name="connsiteX5" fmla="*/ 8524 w 704788"/>
                <a:gd name="connsiteY5" fmla="*/ 544040 h 544438"/>
                <a:gd name="connsiteX0" fmla="*/ 8524 w 704388"/>
                <a:gd name="connsiteY0" fmla="*/ 544104 h 544502"/>
                <a:gd name="connsiteX1" fmla="*/ 112041 w 704388"/>
                <a:gd name="connsiteY1" fmla="*/ 173169 h 544502"/>
                <a:gd name="connsiteX2" fmla="*/ 413966 w 704388"/>
                <a:gd name="connsiteY2" fmla="*/ 640 h 544502"/>
                <a:gd name="connsiteX3" fmla="*/ 704388 w 704388"/>
                <a:gd name="connsiteY3" fmla="*/ 127161 h 544502"/>
                <a:gd name="connsiteX4" fmla="*/ 295931 w 704388"/>
                <a:gd name="connsiteY4" fmla="*/ 95518 h 544502"/>
                <a:gd name="connsiteX5" fmla="*/ 8524 w 704388"/>
                <a:gd name="connsiteY5" fmla="*/ 544104 h 544502"/>
                <a:gd name="connsiteX0" fmla="*/ 8524 w 704388"/>
                <a:gd name="connsiteY0" fmla="*/ 544104 h 544502"/>
                <a:gd name="connsiteX1" fmla="*/ 112041 w 704388"/>
                <a:gd name="connsiteY1" fmla="*/ 173169 h 544502"/>
                <a:gd name="connsiteX2" fmla="*/ 413966 w 704388"/>
                <a:gd name="connsiteY2" fmla="*/ 640 h 544502"/>
                <a:gd name="connsiteX3" fmla="*/ 704388 w 704388"/>
                <a:gd name="connsiteY3" fmla="*/ 127161 h 544502"/>
                <a:gd name="connsiteX4" fmla="*/ 295931 w 704388"/>
                <a:gd name="connsiteY4" fmla="*/ 95518 h 544502"/>
                <a:gd name="connsiteX5" fmla="*/ 8524 w 704388"/>
                <a:gd name="connsiteY5" fmla="*/ 544104 h 544502"/>
                <a:gd name="connsiteX0" fmla="*/ 8524 w 704388"/>
                <a:gd name="connsiteY0" fmla="*/ 549294 h 549692"/>
                <a:gd name="connsiteX1" fmla="*/ 112041 w 704388"/>
                <a:gd name="connsiteY1" fmla="*/ 178359 h 549692"/>
                <a:gd name="connsiteX2" fmla="*/ 438360 w 704388"/>
                <a:gd name="connsiteY2" fmla="*/ 596 h 549692"/>
                <a:gd name="connsiteX3" fmla="*/ 704388 w 704388"/>
                <a:gd name="connsiteY3" fmla="*/ 132351 h 549692"/>
                <a:gd name="connsiteX4" fmla="*/ 295931 w 704388"/>
                <a:gd name="connsiteY4" fmla="*/ 100708 h 549692"/>
                <a:gd name="connsiteX5" fmla="*/ 8524 w 704388"/>
                <a:gd name="connsiteY5" fmla="*/ 549294 h 549692"/>
                <a:gd name="connsiteX0" fmla="*/ 8524 w 704388"/>
                <a:gd name="connsiteY0" fmla="*/ 549294 h 549692"/>
                <a:gd name="connsiteX1" fmla="*/ 112041 w 704388"/>
                <a:gd name="connsiteY1" fmla="*/ 178359 h 549692"/>
                <a:gd name="connsiteX2" fmla="*/ 438360 w 704388"/>
                <a:gd name="connsiteY2" fmla="*/ 596 h 549692"/>
                <a:gd name="connsiteX3" fmla="*/ 704388 w 704388"/>
                <a:gd name="connsiteY3" fmla="*/ 132351 h 549692"/>
                <a:gd name="connsiteX4" fmla="*/ 295931 w 704388"/>
                <a:gd name="connsiteY4" fmla="*/ 100708 h 549692"/>
                <a:gd name="connsiteX5" fmla="*/ 8524 w 704388"/>
                <a:gd name="connsiteY5" fmla="*/ 549294 h 549692"/>
                <a:gd name="connsiteX0" fmla="*/ 10696 w 706560"/>
                <a:gd name="connsiteY0" fmla="*/ 549294 h 566639"/>
                <a:gd name="connsiteX1" fmla="*/ 114213 w 706560"/>
                <a:gd name="connsiteY1" fmla="*/ 178359 h 566639"/>
                <a:gd name="connsiteX2" fmla="*/ 440532 w 706560"/>
                <a:gd name="connsiteY2" fmla="*/ 596 h 566639"/>
                <a:gd name="connsiteX3" fmla="*/ 706560 w 706560"/>
                <a:gd name="connsiteY3" fmla="*/ 132351 h 566639"/>
                <a:gd name="connsiteX4" fmla="*/ 298103 w 706560"/>
                <a:gd name="connsiteY4" fmla="*/ 100708 h 566639"/>
                <a:gd name="connsiteX5" fmla="*/ 10696 w 706560"/>
                <a:gd name="connsiteY5" fmla="*/ 549294 h 566639"/>
                <a:gd name="connsiteX0" fmla="*/ 10696 w 706560"/>
                <a:gd name="connsiteY0" fmla="*/ 549294 h 566638"/>
                <a:gd name="connsiteX1" fmla="*/ 114213 w 706560"/>
                <a:gd name="connsiteY1" fmla="*/ 178359 h 566638"/>
                <a:gd name="connsiteX2" fmla="*/ 440532 w 706560"/>
                <a:gd name="connsiteY2" fmla="*/ 596 h 566638"/>
                <a:gd name="connsiteX3" fmla="*/ 706560 w 706560"/>
                <a:gd name="connsiteY3" fmla="*/ 132351 h 566638"/>
                <a:gd name="connsiteX4" fmla="*/ 298103 w 706560"/>
                <a:gd name="connsiteY4" fmla="*/ 100708 h 566638"/>
                <a:gd name="connsiteX5" fmla="*/ 10696 w 706560"/>
                <a:gd name="connsiteY5" fmla="*/ 549294 h 566638"/>
                <a:gd name="connsiteX0" fmla="*/ 10696 w 706560"/>
                <a:gd name="connsiteY0" fmla="*/ 549294 h 549294"/>
                <a:gd name="connsiteX1" fmla="*/ 114213 w 706560"/>
                <a:gd name="connsiteY1" fmla="*/ 178359 h 549294"/>
                <a:gd name="connsiteX2" fmla="*/ 440532 w 706560"/>
                <a:gd name="connsiteY2" fmla="*/ 596 h 549294"/>
                <a:gd name="connsiteX3" fmla="*/ 706560 w 706560"/>
                <a:gd name="connsiteY3" fmla="*/ 132351 h 549294"/>
                <a:gd name="connsiteX4" fmla="*/ 298103 w 706560"/>
                <a:gd name="connsiteY4" fmla="*/ 100708 h 549294"/>
                <a:gd name="connsiteX5" fmla="*/ 10696 w 706560"/>
                <a:gd name="connsiteY5" fmla="*/ 549294 h 549294"/>
                <a:gd name="connsiteX0" fmla="*/ 10696 w 706560"/>
                <a:gd name="connsiteY0" fmla="*/ 549294 h 549294"/>
                <a:gd name="connsiteX1" fmla="*/ 114213 w 706560"/>
                <a:gd name="connsiteY1" fmla="*/ 178359 h 549294"/>
                <a:gd name="connsiteX2" fmla="*/ 440532 w 706560"/>
                <a:gd name="connsiteY2" fmla="*/ 596 h 549294"/>
                <a:gd name="connsiteX3" fmla="*/ 706560 w 706560"/>
                <a:gd name="connsiteY3" fmla="*/ 132351 h 549294"/>
                <a:gd name="connsiteX4" fmla="*/ 298103 w 706560"/>
                <a:gd name="connsiteY4" fmla="*/ 100708 h 549294"/>
                <a:gd name="connsiteX5" fmla="*/ 10696 w 706560"/>
                <a:gd name="connsiteY5" fmla="*/ 549294 h 54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560" h="549294">
                  <a:moveTo>
                    <a:pt x="10696" y="549294"/>
                  </a:moveTo>
                  <a:cubicBezTo>
                    <a:pt x="-25663" y="441919"/>
                    <a:pt x="36096" y="256476"/>
                    <a:pt x="114213" y="178359"/>
                  </a:cubicBezTo>
                  <a:cubicBezTo>
                    <a:pt x="176141" y="85461"/>
                    <a:pt x="341808" y="8264"/>
                    <a:pt x="440532" y="596"/>
                  </a:cubicBezTo>
                  <a:cubicBezTo>
                    <a:pt x="539256" y="-7072"/>
                    <a:pt x="645564" y="60423"/>
                    <a:pt x="706560" y="132351"/>
                  </a:cubicBezTo>
                  <a:cubicBezTo>
                    <a:pt x="607731" y="128553"/>
                    <a:pt x="534142" y="-34411"/>
                    <a:pt x="298103" y="100708"/>
                  </a:cubicBezTo>
                  <a:cubicBezTo>
                    <a:pt x="62064" y="235827"/>
                    <a:pt x="54322" y="341884"/>
                    <a:pt x="10696" y="5492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aphic 12">
            <a:extLst>
              <a:ext uri="{FF2B5EF4-FFF2-40B4-BE49-F238E27FC236}">
                <a16:creationId xmlns:a16="http://schemas.microsoft.com/office/drawing/2014/main" id="{7C126133-5ED1-D5BF-8B3F-C626976E2ACE}"/>
              </a:ext>
            </a:extLst>
          </p:cNvPr>
          <p:cNvGrpSpPr/>
          <p:nvPr/>
        </p:nvGrpSpPr>
        <p:grpSpPr>
          <a:xfrm rot="16820350">
            <a:off x="6420594" y="1719502"/>
            <a:ext cx="616754" cy="573284"/>
            <a:chOff x="6420594" y="1719502"/>
            <a:chExt cx="616754" cy="573284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7252BA3-FA88-F738-F7BB-569BC5C35157}"/>
                </a:ext>
              </a:extLst>
            </p:cNvPr>
            <p:cNvSpPr/>
            <p:nvPr/>
          </p:nvSpPr>
          <p:spPr>
            <a:xfrm>
              <a:off x="6420594" y="1719502"/>
              <a:ext cx="616754" cy="573284"/>
            </a:xfrm>
            <a:custGeom>
              <a:avLst/>
              <a:gdLst>
                <a:gd name="connsiteX0" fmla="*/ 584570 w 616754"/>
                <a:gd name="connsiteY0" fmla="*/ 286392 h 573284"/>
                <a:gd name="connsiteX1" fmla="*/ 545495 w 616754"/>
                <a:gd name="connsiteY1" fmla="*/ 310533 h 573284"/>
                <a:gd name="connsiteX2" fmla="*/ 552586 w 616754"/>
                <a:gd name="connsiteY2" fmla="*/ 262179 h 573284"/>
                <a:gd name="connsiteX3" fmla="*/ 584570 w 616754"/>
                <a:gd name="connsiteY3" fmla="*/ 286392 h 573284"/>
                <a:gd name="connsiteX4" fmla="*/ 485854 w 616754"/>
                <a:gd name="connsiteY4" fmla="*/ 90131 h 573284"/>
                <a:gd name="connsiteX5" fmla="*/ 473565 w 616754"/>
                <a:gd name="connsiteY5" fmla="*/ 135051 h 573284"/>
                <a:gd name="connsiteX6" fmla="*/ 444222 w 616754"/>
                <a:gd name="connsiteY6" fmla="*/ 105528 h 573284"/>
                <a:gd name="connsiteX7" fmla="*/ 485854 w 616754"/>
                <a:gd name="connsiteY7" fmla="*/ 90131 h 573284"/>
                <a:gd name="connsiteX8" fmla="*/ 301214 w 616754"/>
                <a:gd name="connsiteY8" fmla="*/ 21821 h 573284"/>
                <a:gd name="connsiteX9" fmla="*/ 323292 w 616754"/>
                <a:gd name="connsiteY9" fmla="*/ 62804 h 573284"/>
                <a:gd name="connsiteX10" fmla="*/ 282026 w 616754"/>
                <a:gd name="connsiteY10" fmla="*/ 64249 h 573284"/>
                <a:gd name="connsiteX11" fmla="*/ 301214 w 616754"/>
                <a:gd name="connsiteY11" fmla="*/ 21821 h 573284"/>
                <a:gd name="connsiteX12" fmla="*/ 126359 w 616754"/>
                <a:gd name="connsiteY12" fmla="*/ 102613 h 573284"/>
                <a:gd name="connsiteX13" fmla="*/ 160229 w 616754"/>
                <a:gd name="connsiteY13" fmla="*/ 106221 h 573284"/>
                <a:gd name="connsiteX14" fmla="*/ 133432 w 616754"/>
                <a:gd name="connsiteY14" fmla="*/ 133198 h 573284"/>
                <a:gd name="connsiteX15" fmla="*/ 126359 w 616754"/>
                <a:gd name="connsiteY15" fmla="*/ 102613 h 573284"/>
                <a:gd name="connsiteX16" fmla="*/ 35150 w 616754"/>
                <a:gd name="connsiteY16" fmla="*/ 283151 h 573284"/>
                <a:gd name="connsiteX17" fmla="*/ 59334 w 616754"/>
                <a:gd name="connsiteY17" fmla="*/ 264453 h 573284"/>
                <a:gd name="connsiteX18" fmla="*/ 54824 w 616754"/>
                <a:gd name="connsiteY18" fmla="*/ 303053 h 573284"/>
                <a:gd name="connsiteX19" fmla="*/ 35150 w 616754"/>
                <a:gd name="connsiteY19" fmla="*/ 283151 h 573284"/>
                <a:gd name="connsiteX20" fmla="*/ 114043 w 616754"/>
                <a:gd name="connsiteY20" fmla="*/ 470642 h 573284"/>
                <a:gd name="connsiteX21" fmla="*/ 126669 w 616754"/>
                <a:gd name="connsiteY21" fmla="*/ 434305 h 573284"/>
                <a:gd name="connsiteX22" fmla="*/ 153464 w 616754"/>
                <a:gd name="connsiteY22" fmla="*/ 459029 h 573284"/>
                <a:gd name="connsiteX23" fmla="*/ 114043 w 616754"/>
                <a:gd name="connsiteY23" fmla="*/ 470642 h 573284"/>
                <a:gd name="connsiteX24" fmla="*/ 300896 w 616754"/>
                <a:gd name="connsiteY24" fmla="*/ 545391 h 573284"/>
                <a:gd name="connsiteX25" fmla="*/ 284542 w 616754"/>
                <a:gd name="connsiteY25" fmla="*/ 512910 h 573284"/>
                <a:gd name="connsiteX26" fmla="*/ 320632 w 616754"/>
                <a:gd name="connsiteY26" fmla="*/ 509527 h 573284"/>
                <a:gd name="connsiteX27" fmla="*/ 300896 w 616754"/>
                <a:gd name="connsiteY27" fmla="*/ 545391 h 573284"/>
                <a:gd name="connsiteX28" fmla="*/ 483417 w 616754"/>
                <a:gd name="connsiteY28" fmla="*/ 477372 h 573284"/>
                <a:gd name="connsiteX29" fmla="*/ 444947 w 616754"/>
                <a:gd name="connsiteY29" fmla="*/ 465792 h 573284"/>
                <a:gd name="connsiteX30" fmla="*/ 479632 w 616754"/>
                <a:gd name="connsiteY30" fmla="*/ 435432 h 573284"/>
                <a:gd name="connsiteX31" fmla="*/ 483417 w 616754"/>
                <a:gd name="connsiteY31" fmla="*/ 477372 h 573284"/>
                <a:gd name="connsiteX32" fmla="*/ 117114 w 616754"/>
                <a:gd name="connsiteY32" fmla="*/ 279806 h 573284"/>
                <a:gd name="connsiteX33" fmla="*/ 299768 w 616754"/>
                <a:gd name="connsiteY33" fmla="*/ 96687 h 573284"/>
                <a:gd name="connsiteX34" fmla="*/ 482423 w 616754"/>
                <a:gd name="connsiteY34" fmla="*/ 279806 h 573284"/>
                <a:gd name="connsiteX35" fmla="*/ 299768 w 616754"/>
                <a:gd name="connsiteY35" fmla="*/ 462926 h 573284"/>
                <a:gd name="connsiteX36" fmla="*/ 117114 w 616754"/>
                <a:gd name="connsiteY36" fmla="*/ 279806 h 57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16754" h="573284">
                  <a:moveTo>
                    <a:pt x="584570" y="286392"/>
                  </a:moveTo>
                  <a:cubicBezTo>
                    <a:pt x="646675" y="335439"/>
                    <a:pt x="607974" y="302874"/>
                    <a:pt x="545495" y="310533"/>
                  </a:cubicBezTo>
                  <a:lnTo>
                    <a:pt x="552586" y="262179"/>
                  </a:lnTo>
                  <a:cubicBezTo>
                    <a:pt x="601725" y="279698"/>
                    <a:pt x="643246" y="243165"/>
                    <a:pt x="584570" y="286392"/>
                  </a:cubicBezTo>
                  <a:close/>
                  <a:moveTo>
                    <a:pt x="485854" y="90131"/>
                  </a:moveTo>
                  <a:cubicBezTo>
                    <a:pt x="542571" y="82961"/>
                    <a:pt x="495948" y="87822"/>
                    <a:pt x="473565" y="135051"/>
                  </a:cubicBezTo>
                  <a:cubicBezTo>
                    <a:pt x="463784" y="123765"/>
                    <a:pt x="454003" y="115369"/>
                    <a:pt x="444222" y="105528"/>
                  </a:cubicBezTo>
                  <a:cubicBezTo>
                    <a:pt x="491318" y="83075"/>
                    <a:pt x="493940" y="37126"/>
                    <a:pt x="485854" y="90131"/>
                  </a:cubicBezTo>
                  <a:close/>
                  <a:moveTo>
                    <a:pt x="301214" y="21821"/>
                  </a:moveTo>
                  <a:cubicBezTo>
                    <a:pt x="349103" y="-27063"/>
                    <a:pt x="305819" y="13540"/>
                    <a:pt x="323292" y="62804"/>
                  </a:cubicBezTo>
                  <a:lnTo>
                    <a:pt x="282026" y="64249"/>
                  </a:lnTo>
                  <a:cubicBezTo>
                    <a:pt x="299502" y="14985"/>
                    <a:pt x="248991" y="-22727"/>
                    <a:pt x="301214" y="21821"/>
                  </a:cubicBezTo>
                  <a:close/>
                  <a:moveTo>
                    <a:pt x="126359" y="102613"/>
                  </a:moveTo>
                  <a:cubicBezTo>
                    <a:pt x="120741" y="18884"/>
                    <a:pt x="126395" y="94120"/>
                    <a:pt x="160229" y="106221"/>
                  </a:cubicBezTo>
                  <a:lnTo>
                    <a:pt x="133432" y="133198"/>
                  </a:lnTo>
                  <a:cubicBezTo>
                    <a:pt x="126819" y="109647"/>
                    <a:pt x="50816" y="76981"/>
                    <a:pt x="126359" y="102613"/>
                  </a:cubicBezTo>
                  <a:close/>
                  <a:moveTo>
                    <a:pt x="35150" y="283151"/>
                  </a:moveTo>
                  <a:cubicBezTo>
                    <a:pt x="-45188" y="246743"/>
                    <a:pt x="30483" y="271824"/>
                    <a:pt x="59334" y="264453"/>
                  </a:cubicBezTo>
                  <a:lnTo>
                    <a:pt x="54824" y="303053"/>
                  </a:lnTo>
                  <a:cubicBezTo>
                    <a:pt x="21465" y="292296"/>
                    <a:pt x="-38426" y="324107"/>
                    <a:pt x="35150" y="283151"/>
                  </a:cubicBezTo>
                  <a:close/>
                  <a:moveTo>
                    <a:pt x="114043" y="470642"/>
                  </a:moveTo>
                  <a:cubicBezTo>
                    <a:pt x="40889" y="491932"/>
                    <a:pt x="104273" y="481523"/>
                    <a:pt x="126669" y="434305"/>
                  </a:cubicBezTo>
                  <a:lnTo>
                    <a:pt x="153464" y="459029"/>
                  </a:lnTo>
                  <a:cubicBezTo>
                    <a:pt x="106357" y="481469"/>
                    <a:pt x="108392" y="548263"/>
                    <a:pt x="114043" y="470642"/>
                  </a:cubicBezTo>
                  <a:close/>
                  <a:moveTo>
                    <a:pt x="300896" y="545391"/>
                  </a:moveTo>
                  <a:cubicBezTo>
                    <a:pt x="266792" y="605249"/>
                    <a:pt x="290745" y="555409"/>
                    <a:pt x="284542" y="512910"/>
                  </a:cubicBezTo>
                  <a:lnTo>
                    <a:pt x="320632" y="509527"/>
                  </a:lnTo>
                  <a:cubicBezTo>
                    <a:pt x="313301" y="550899"/>
                    <a:pt x="340637" y="602782"/>
                    <a:pt x="300896" y="545391"/>
                  </a:cubicBezTo>
                  <a:close/>
                  <a:moveTo>
                    <a:pt x="483417" y="477372"/>
                  </a:moveTo>
                  <a:cubicBezTo>
                    <a:pt x="494051" y="536406"/>
                    <a:pt x="471753" y="478086"/>
                    <a:pt x="444947" y="465792"/>
                  </a:cubicBezTo>
                  <a:lnTo>
                    <a:pt x="479632" y="435432"/>
                  </a:lnTo>
                  <a:cubicBezTo>
                    <a:pt x="502018" y="482648"/>
                    <a:pt x="534505" y="484585"/>
                    <a:pt x="483417" y="477372"/>
                  </a:cubicBezTo>
                  <a:close/>
                  <a:moveTo>
                    <a:pt x="117114" y="279806"/>
                  </a:moveTo>
                  <a:cubicBezTo>
                    <a:pt x="117114" y="178672"/>
                    <a:pt x="198892" y="96687"/>
                    <a:pt x="299768" y="96687"/>
                  </a:cubicBezTo>
                  <a:cubicBezTo>
                    <a:pt x="400647" y="96687"/>
                    <a:pt x="482423" y="178672"/>
                    <a:pt x="482423" y="279806"/>
                  </a:cubicBezTo>
                  <a:cubicBezTo>
                    <a:pt x="482423" y="380941"/>
                    <a:pt x="400647" y="462926"/>
                    <a:pt x="299768" y="462926"/>
                  </a:cubicBezTo>
                  <a:cubicBezTo>
                    <a:pt x="198892" y="462926"/>
                    <a:pt x="117114" y="380941"/>
                    <a:pt x="117114" y="279806"/>
                  </a:cubicBezTo>
                  <a:close/>
                </a:path>
              </a:pathLst>
            </a:custGeom>
            <a:solidFill>
              <a:srgbClr val="FF7E79"/>
            </a:solidFill>
            <a:ln w="2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732BAC5-7C15-3DC3-A345-5D040FF01334}"/>
                </a:ext>
              </a:extLst>
            </p:cNvPr>
            <p:cNvSpPr/>
            <p:nvPr/>
          </p:nvSpPr>
          <p:spPr>
            <a:xfrm>
              <a:off x="6469500" y="1762975"/>
              <a:ext cx="505360" cy="472752"/>
            </a:xfrm>
            <a:custGeom>
              <a:avLst/>
              <a:gdLst>
                <a:gd name="connsiteX0" fmla="*/ 7318 w 505360"/>
                <a:gd name="connsiteY0" fmla="*/ 312851 h 472752"/>
                <a:gd name="connsiteX1" fmla="*/ 66996 w 505360"/>
                <a:gd name="connsiteY1" fmla="*/ 99411 h 472752"/>
                <a:gd name="connsiteX2" fmla="*/ 241062 w 505360"/>
                <a:gd name="connsiteY2" fmla="*/ 138 h 472752"/>
                <a:gd name="connsiteX3" fmla="*/ 408496 w 505360"/>
                <a:gd name="connsiteY3" fmla="*/ 72939 h 472752"/>
                <a:gd name="connsiteX4" fmla="*/ 504648 w 505360"/>
                <a:gd name="connsiteY4" fmla="*/ 230122 h 472752"/>
                <a:gd name="connsiteX5" fmla="*/ 435020 w 505360"/>
                <a:gd name="connsiteY5" fmla="*/ 393923 h 472752"/>
                <a:gd name="connsiteX6" fmla="*/ 221169 w 505360"/>
                <a:gd name="connsiteY6" fmla="*/ 470034 h 472752"/>
                <a:gd name="connsiteX7" fmla="*/ 7318 w 505360"/>
                <a:gd name="connsiteY7" fmla="*/ 312851 h 47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360" h="472752">
                  <a:moveTo>
                    <a:pt x="7318" y="312851"/>
                  </a:moveTo>
                  <a:cubicBezTo>
                    <a:pt x="-18377" y="251081"/>
                    <a:pt x="21962" y="144360"/>
                    <a:pt x="66996" y="99411"/>
                  </a:cubicBezTo>
                  <a:cubicBezTo>
                    <a:pt x="112033" y="54461"/>
                    <a:pt x="184147" y="4550"/>
                    <a:pt x="241062" y="138"/>
                  </a:cubicBezTo>
                  <a:cubicBezTo>
                    <a:pt x="297978" y="-4275"/>
                    <a:pt x="363460" y="27989"/>
                    <a:pt x="408496" y="72939"/>
                  </a:cubicBezTo>
                  <a:cubicBezTo>
                    <a:pt x="453530" y="117886"/>
                    <a:pt x="505199" y="176073"/>
                    <a:pt x="504648" y="230122"/>
                  </a:cubicBezTo>
                  <a:cubicBezTo>
                    <a:pt x="504093" y="284171"/>
                    <a:pt x="480056" y="348974"/>
                    <a:pt x="435020" y="393923"/>
                  </a:cubicBezTo>
                  <a:cubicBezTo>
                    <a:pt x="389983" y="438873"/>
                    <a:pt x="292454" y="483546"/>
                    <a:pt x="221169" y="470034"/>
                  </a:cubicBezTo>
                  <a:cubicBezTo>
                    <a:pt x="149886" y="456522"/>
                    <a:pt x="33012" y="374619"/>
                    <a:pt x="7318" y="312851"/>
                  </a:cubicBezTo>
                  <a:close/>
                </a:path>
              </a:pathLst>
            </a:custGeom>
            <a:solidFill>
              <a:srgbClr val="FF9300"/>
            </a:solidFill>
            <a:ln w="2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DCB6E60-2A67-41DE-422C-5792B95FA927}"/>
                </a:ext>
              </a:extLst>
            </p:cNvPr>
            <p:cNvSpPr/>
            <p:nvPr/>
          </p:nvSpPr>
          <p:spPr>
            <a:xfrm>
              <a:off x="6561646" y="1849959"/>
              <a:ext cx="367079" cy="346762"/>
            </a:xfrm>
            <a:custGeom>
              <a:avLst/>
              <a:gdLst>
                <a:gd name="connsiteX0" fmla="*/ 358031 w 367079"/>
                <a:gd name="connsiteY0" fmla="*/ 105160 h 346762"/>
                <a:gd name="connsiteX1" fmla="*/ 324930 w 367079"/>
                <a:gd name="connsiteY1" fmla="*/ 264321 h 346762"/>
                <a:gd name="connsiteX2" fmla="*/ 202878 w 367079"/>
                <a:gd name="connsiteY2" fmla="*/ 345452 h 346762"/>
                <a:gd name="connsiteX3" fmla="*/ 77272 w 367079"/>
                <a:gd name="connsiteY3" fmla="*/ 300280 h 346762"/>
                <a:gd name="connsiteX4" fmla="*/ -483 w 367079"/>
                <a:gd name="connsiteY4" fmla="*/ 189867 h 346762"/>
                <a:gd name="connsiteX5" fmla="*/ 42291 w 367079"/>
                <a:gd name="connsiteY5" fmla="*/ 66562 h 346762"/>
                <a:gd name="connsiteX6" fmla="*/ 194474 w 367079"/>
                <a:gd name="connsiteY6" fmla="*/ 461 h 346762"/>
                <a:gd name="connsiteX7" fmla="*/ 358031 w 367079"/>
                <a:gd name="connsiteY7" fmla="*/ 105160 h 3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079" h="346762">
                  <a:moveTo>
                    <a:pt x="358031" y="105160"/>
                  </a:moveTo>
                  <a:cubicBezTo>
                    <a:pt x="379772" y="149137"/>
                    <a:pt x="355569" y="229228"/>
                    <a:pt x="324930" y="264321"/>
                  </a:cubicBezTo>
                  <a:cubicBezTo>
                    <a:pt x="294291" y="299416"/>
                    <a:pt x="244154" y="339459"/>
                    <a:pt x="202878" y="345452"/>
                  </a:cubicBezTo>
                  <a:cubicBezTo>
                    <a:pt x="161601" y="351446"/>
                    <a:pt x="112293" y="331001"/>
                    <a:pt x="77272" y="300280"/>
                  </a:cubicBezTo>
                  <a:cubicBezTo>
                    <a:pt x="42252" y="269556"/>
                    <a:pt x="1750" y="229464"/>
                    <a:pt x="-483" y="189867"/>
                  </a:cubicBezTo>
                  <a:cubicBezTo>
                    <a:pt x="-2714" y="150270"/>
                    <a:pt x="11651" y="101658"/>
                    <a:pt x="42291" y="66562"/>
                  </a:cubicBezTo>
                  <a:cubicBezTo>
                    <a:pt x="72930" y="31467"/>
                    <a:pt x="141852" y="-5973"/>
                    <a:pt x="194474" y="461"/>
                  </a:cubicBezTo>
                  <a:cubicBezTo>
                    <a:pt x="247097" y="6892"/>
                    <a:pt x="336287" y="61183"/>
                    <a:pt x="358031" y="105160"/>
                  </a:cubicBezTo>
                  <a:close/>
                </a:path>
              </a:pathLst>
            </a:custGeom>
            <a:solidFill>
              <a:srgbClr val="FF7E79"/>
            </a:solidFill>
            <a:ln w="2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0B17D3A-6373-87AB-5036-9EAFBD302EB3}"/>
                </a:ext>
              </a:extLst>
            </p:cNvPr>
            <p:cNvSpPr/>
            <p:nvPr/>
          </p:nvSpPr>
          <p:spPr>
            <a:xfrm>
              <a:off x="6585274" y="1872239"/>
              <a:ext cx="197114" cy="176488"/>
            </a:xfrm>
            <a:custGeom>
              <a:avLst/>
              <a:gdLst>
                <a:gd name="connsiteX0" fmla="*/ 23350 w 197114"/>
                <a:gd name="connsiteY0" fmla="*/ 170462 h 176488"/>
                <a:gd name="connsiteX1" fmla="*/ 45330 w 197114"/>
                <a:gd name="connsiteY1" fmla="*/ 46139 h 176488"/>
                <a:gd name="connsiteX2" fmla="*/ 196198 w 197114"/>
                <a:gd name="connsiteY2" fmla="*/ 15339 h 176488"/>
                <a:gd name="connsiteX3" fmla="*/ 94733 w 197114"/>
                <a:gd name="connsiteY3" fmla="*/ 95539 h 176488"/>
                <a:gd name="connsiteX4" fmla="*/ 23350 w 197114"/>
                <a:gd name="connsiteY4" fmla="*/ 170462 h 17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114" h="176488">
                  <a:moveTo>
                    <a:pt x="23350" y="170462"/>
                  </a:moveTo>
                  <a:cubicBezTo>
                    <a:pt x="-29197" y="205275"/>
                    <a:pt x="16522" y="71991"/>
                    <a:pt x="45330" y="46139"/>
                  </a:cubicBezTo>
                  <a:cubicBezTo>
                    <a:pt x="74138" y="20284"/>
                    <a:pt x="202257" y="-23965"/>
                    <a:pt x="196198" y="15339"/>
                  </a:cubicBezTo>
                  <a:cubicBezTo>
                    <a:pt x="190137" y="54643"/>
                    <a:pt x="123538" y="69687"/>
                    <a:pt x="94733" y="95539"/>
                  </a:cubicBezTo>
                  <a:cubicBezTo>
                    <a:pt x="65925" y="121394"/>
                    <a:pt x="75896" y="135650"/>
                    <a:pt x="23350" y="170462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2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B180317-7CB6-33FD-A622-225BAD735CD7}"/>
                </a:ext>
              </a:extLst>
            </p:cNvPr>
            <p:cNvSpPr/>
            <p:nvPr/>
          </p:nvSpPr>
          <p:spPr>
            <a:xfrm>
              <a:off x="6639088" y="1951641"/>
              <a:ext cx="287619" cy="244060"/>
            </a:xfrm>
            <a:custGeom>
              <a:avLst/>
              <a:gdLst>
                <a:gd name="connsiteX0" fmla="*/ 280049 w 287619"/>
                <a:gd name="connsiteY0" fmla="*/ -266 h 244060"/>
                <a:gd name="connsiteX1" fmla="*/ 246948 w 287619"/>
                <a:gd name="connsiteY1" fmla="*/ 158895 h 244060"/>
                <a:gd name="connsiteX2" fmla="*/ 114791 w 287619"/>
                <a:gd name="connsiteY2" fmla="*/ 242912 h 244060"/>
                <a:gd name="connsiteX3" fmla="*/ -708 w 287619"/>
                <a:gd name="connsiteY3" fmla="*/ 194851 h 244060"/>
                <a:gd name="connsiteX4" fmla="*/ 171842 w 287619"/>
                <a:gd name="connsiteY4" fmla="*/ 196753 h 244060"/>
                <a:gd name="connsiteX5" fmla="*/ 280049 w 287619"/>
                <a:gd name="connsiteY5" fmla="*/ -266 h 24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619" h="244060">
                  <a:moveTo>
                    <a:pt x="280049" y="-266"/>
                  </a:moveTo>
                  <a:cubicBezTo>
                    <a:pt x="298342" y="43950"/>
                    <a:pt x="277587" y="123802"/>
                    <a:pt x="246948" y="158895"/>
                  </a:cubicBezTo>
                  <a:cubicBezTo>
                    <a:pt x="223527" y="199764"/>
                    <a:pt x="156067" y="236921"/>
                    <a:pt x="114791" y="242912"/>
                  </a:cubicBezTo>
                  <a:cubicBezTo>
                    <a:pt x="73515" y="248906"/>
                    <a:pt x="26943" y="223447"/>
                    <a:pt x="-708" y="194851"/>
                  </a:cubicBezTo>
                  <a:cubicBezTo>
                    <a:pt x="40932" y="193686"/>
                    <a:pt x="76432" y="260279"/>
                    <a:pt x="171842" y="196753"/>
                  </a:cubicBezTo>
                  <a:cubicBezTo>
                    <a:pt x="267252" y="133227"/>
                    <a:pt x="267532" y="88332"/>
                    <a:pt x="280049" y="-266"/>
                  </a:cubicBezTo>
                  <a:close/>
                </a:path>
              </a:pathLst>
            </a:custGeom>
            <a:solidFill>
              <a:srgbClr val="262626">
                <a:alpha val="25000"/>
              </a:srgbClr>
            </a:solidFill>
            <a:ln w="2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408F0B7-C6D7-04F3-13CD-73CFC476D564}"/>
              </a:ext>
            </a:extLst>
          </p:cNvPr>
          <p:cNvSpPr txBox="1"/>
          <p:nvPr/>
        </p:nvSpPr>
        <p:spPr>
          <a:xfrm>
            <a:off x="5970254" y="1846841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vs.</a:t>
            </a:r>
            <a:endParaRPr lang="en-US" sz="1600" dirty="0">
              <a:solidFill>
                <a:schemeClr val="bg1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9CCBFC-046C-D7ED-D095-910060848208}"/>
                  </a:ext>
                </a:extLst>
              </p:cNvPr>
              <p:cNvSpPr txBox="1"/>
              <p:nvPr/>
            </p:nvSpPr>
            <p:spPr>
              <a:xfrm>
                <a:off x="7050501" y="1868608"/>
                <a:ext cx="2162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Didot" panose="02000503000000020003" pitchFamily="2" charset="-79"/>
                    <a:cs typeface="Didot" panose="02000503000000020003" pitchFamily="2" charset="-79"/>
                  </a:rPr>
                  <a:t>CD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Didot" panose="02000503000000020003" pitchFamily="2" charset="-79"/>
                      </a:rPr>
                      <m:t>371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Didot" panose="02000503000000020003" pitchFamily="2" charset="-79"/>
                    <a:cs typeface="Didot" panose="02000503000000020003" pitchFamily="2" charset="-79"/>
                  </a:rPr>
                  <a:t> CAR  T cell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9CCBFC-046C-D7ED-D095-910060848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501" y="1868608"/>
                <a:ext cx="2162087" cy="369332"/>
              </a:xfrm>
              <a:prstGeom prst="rect">
                <a:avLst/>
              </a:prstGeom>
              <a:blipFill>
                <a:blip r:embed="rId2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4D35E7D-F4F3-CE8B-3D5B-11FAAF390E02}"/>
              </a:ext>
            </a:extLst>
          </p:cNvPr>
          <p:cNvSpPr txBox="1"/>
          <p:nvPr/>
        </p:nvSpPr>
        <p:spPr>
          <a:xfrm>
            <a:off x="3542587" y="1868608"/>
            <a:ext cx="237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regular T cell</a:t>
            </a:r>
            <a:endParaRPr lang="en-US" sz="1600" dirty="0">
              <a:solidFill>
                <a:schemeClr val="bg1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01930750-CEA2-45B8-3821-076A51209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E4598D-D47E-B748-9829-043F3294AB12}" type="slidenum">
              <a:rPr lang="en-DE" smtClean="0">
                <a:solidFill>
                  <a:schemeClr val="bg1">
                    <a:alpha val="50000"/>
                  </a:schemeClr>
                </a:solidFill>
              </a:rPr>
              <a:pPr/>
              <a:t>9</a:t>
            </a:fld>
            <a:endParaRPr lang="en-DE" dirty="0">
              <a:solidFill>
                <a:schemeClr val="bg1">
                  <a:alpha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327CD8-76A2-7B13-4F30-7D8F52D5E211}"/>
                  </a:ext>
                </a:extLst>
              </p:cNvPr>
              <p:cNvSpPr txBox="1"/>
              <p:nvPr/>
            </p:nvSpPr>
            <p:spPr>
              <a:xfrm rot="16200000">
                <a:off x="-720221" y="4287810"/>
                <a:ext cx="26781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a:rPr lang="en-US" sz="1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killing</m:t>
                          </m:r>
                          <m:r>
                            <a:rPr lang="en-US" sz="1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rate</m:t>
                          </m:r>
                          <m:r>
                            <a:rPr lang="en-US" sz="1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day</m:t>
                                  </m:r>
                                </m:e>
                                <m:sup>
                                  <m:r>
                                    <a:rPr lang="en-US" sz="1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327CD8-76A2-7B13-4F30-7D8F52D5E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720221" y="4287810"/>
                <a:ext cx="2678149" cy="369332"/>
              </a:xfrm>
              <a:prstGeom prst="rect">
                <a:avLst/>
              </a:prstGeom>
              <a:blipFill>
                <a:blip r:embed="rId3"/>
                <a:stretch>
                  <a:fillRect t="-10849" r="-16667"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>
            <a:extLst>
              <a:ext uri="{FF2B5EF4-FFF2-40B4-BE49-F238E27FC236}">
                <a16:creationId xmlns:a16="http://schemas.microsoft.com/office/drawing/2014/main" id="{2903BB40-00C0-DCC4-8DC3-B33209C36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20" y="2237940"/>
            <a:ext cx="5280000" cy="3960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E476471-AC25-0A61-CDEE-61247CF0D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813" y="2312476"/>
            <a:ext cx="5280000" cy="39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280AD02-740B-4596-4426-EB45DA602F4F}"/>
                  </a:ext>
                </a:extLst>
              </p:cNvPr>
              <p:cNvSpPr txBox="1"/>
              <p:nvPr/>
            </p:nvSpPr>
            <p:spPr>
              <a:xfrm rot="16200000">
                <a:off x="4945751" y="4435394"/>
                <a:ext cx="26781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effector</m:t>
                          </m:r>
                          <m:r>
                            <a:rPr lang="en-US" sz="1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death</m:t>
                          </m:r>
                          <m:r>
                            <a:rPr lang="en-US" sz="1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rate</m:t>
                          </m:r>
                          <m:r>
                            <a:rPr lang="en-US" sz="1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day</m:t>
                                  </m:r>
                                </m:e>
                                <m:sup>
                                  <m:r>
                                    <a:rPr lang="en-US" sz="1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280AD02-740B-4596-4426-EB45DA60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45751" y="4435394"/>
                <a:ext cx="2678149" cy="369332"/>
              </a:xfrm>
              <a:prstGeom prst="rect">
                <a:avLst/>
              </a:prstGeom>
              <a:blipFill>
                <a:blip r:embed="rId6"/>
                <a:stretch>
                  <a:fillRect t="-16509" r="-16667" b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7EF986C9-00CF-67B9-E6EA-C53BAF6C219B}"/>
              </a:ext>
            </a:extLst>
          </p:cNvPr>
          <p:cNvSpPr txBox="1"/>
          <p:nvPr/>
        </p:nvSpPr>
        <p:spPr>
          <a:xfrm>
            <a:off x="4275181" y="6368779"/>
            <a:ext cx="369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Model: ratio-dependent activation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063CC165-EF61-3DBD-BFCB-4A3CC610C9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07494" y="385200"/>
            <a:ext cx="914400" cy="8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6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theme/theme1.xml><?xml version="1.0" encoding="utf-8"?>
<a:theme xmlns:a="http://schemas.openxmlformats.org/drawingml/2006/main" name="dark_modern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k_modern" id="{1968F4DF-8ED3-404B-A2C1-CE6AA6263DB8}" vid="{73272824-8476-434B-B450-EADD4519B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defense</Template>
  <TotalTime>6946</TotalTime>
  <Words>751</Words>
  <Application>Microsoft Macintosh PowerPoint</Application>
  <PresentationFormat>Widescreen</PresentationFormat>
  <Paragraphs>189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Cambria Math</vt:lpstr>
      <vt:lpstr>Courier New</vt:lpstr>
      <vt:lpstr>Didot</vt:lpstr>
      <vt:lpstr>Everett</vt:lpstr>
      <vt:lpstr>Everett Medium</vt:lpstr>
      <vt:lpstr>Futura</vt:lpstr>
      <vt:lpstr>Gilroy Light</vt:lpstr>
      <vt:lpstr>Verdana</vt:lpstr>
      <vt:lpstr>dark_modern</vt:lpstr>
      <vt:lpstr>Simulated clinical trials and endpoints</vt:lpstr>
      <vt:lpstr>PowerPoint Presentation</vt:lpstr>
      <vt:lpstr>Delayed treatment response of glioblastoma cell lines</vt:lpstr>
      <vt:lpstr>Cell-cycle explicit simulations</vt:lpstr>
      <vt:lpstr>Delayed treatment response of glioblastoma cell lines</vt:lpstr>
      <vt:lpstr>What are cellular therapies?</vt:lpstr>
      <vt:lpstr>Possible assumptions</vt:lpstr>
      <vt:lpstr>Bayesian model selection</vt:lpstr>
      <vt:lpstr>CAR T cell performance and effector to target ratio </vt:lpstr>
      <vt:lpstr>Aim</vt:lpstr>
      <vt:lpstr>Implementation</vt:lpstr>
      <vt:lpstr>Background</vt:lpstr>
      <vt:lpstr>Sample size estimation</vt:lpstr>
      <vt:lpstr>Two hazard models</vt:lpstr>
      <vt:lpstr>Simulated overall survival </vt:lpstr>
      <vt:lpstr>Comparison</vt:lpstr>
      <vt:lpstr>Possible extensions</vt:lpstr>
      <vt:lpstr>Summary</vt:lpstr>
      <vt:lpstr>Thank you!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Simulated clinical trials and endpoints</dc:title>
  <dc:subject/>
  <dc:creator>Saumil Shah</dc:creator>
  <cp:keywords/>
  <dc:description/>
  <cp:lastModifiedBy>Saumil Shah</cp:lastModifiedBy>
  <cp:revision>9</cp:revision>
  <dcterms:created xsi:type="dcterms:W3CDTF">2024-05-26T12:54:35Z</dcterms:created>
  <dcterms:modified xsi:type="dcterms:W3CDTF">2024-06-03T10:58:23Z</dcterms:modified>
  <cp:category/>
</cp:coreProperties>
</file>